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B6F"/>
    <a:srgbClr val="552CB2"/>
    <a:srgbClr val="4A269A"/>
    <a:srgbClr val="412187"/>
    <a:srgbClr val="652C90"/>
    <a:srgbClr val="EADCF4"/>
    <a:srgbClr val="DAC5F1"/>
    <a:srgbClr val="3E1B59"/>
    <a:srgbClr val="ED1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3"/>
  </p:normalViewPr>
  <p:slideViewPr>
    <p:cSldViewPr snapToGrid="0" snapToObjects="1">
      <p:cViewPr varScale="1">
        <p:scale>
          <a:sx n="70" d="100"/>
          <a:sy n="70" d="100"/>
        </p:scale>
        <p:origin x="-82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1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1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01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3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8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5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5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2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5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F4156-7448-2E42-B2A9-F6B272434C7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22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4">
            <a:extLst>
              <a:ext uri="{FF2B5EF4-FFF2-40B4-BE49-F238E27FC236}">
                <a16:creationId xmlns:a16="http://schemas.microsoft.com/office/drawing/2014/main" xmlns="" id="{8FDB17D7-71C0-6946-82F9-866872A1A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4432">
            <a:off x="-6619043" y="-5827826"/>
            <a:ext cx="11847765" cy="9885147"/>
          </a:xfrm>
          <a:prstGeom prst="rect">
            <a:avLst/>
          </a:prstGeom>
        </p:spPr>
      </p:pic>
      <p:sp>
        <p:nvSpPr>
          <p:cNvPr id="365" name="TextBox 364">
            <a:extLst>
              <a:ext uri="{FF2B5EF4-FFF2-40B4-BE49-F238E27FC236}">
                <a16:creationId xmlns:a16="http://schemas.microsoft.com/office/drawing/2014/main" xmlns="" id="{6607CB28-3F07-4FD2-A81C-92968F04666A}"/>
              </a:ext>
            </a:extLst>
          </p:cNvPr>
          <p:cNvSpPr txBox="1"/>
          <p:nvPr/>
        </p:nvSpPr>
        <p:spPr>
          <a:xfrm>
            <a:off x="7998684" y="4348261"/>
            <a:ext cx="3213408" cy="8344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sz="4820" dirty="0">
              <a:solidFill>
                <a:schemeClr val="bg1"/>
              </a:solidFill>
              <a:latin typeface="Lato Black" panose="020F0A02020204030203" pitchFamily="34" charset="-1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FFD228-3393-1F41-911F-7227A4DEA35C}"/>
              </a:ext>
            </a:extLst>
          </p:cNvPr>
          <p:cNvSpPr txBox="1"/>
          <p:nvPr/>
        </p:nvSpPr>
        <p:spPr>
          <a:xfrm>
            <a:off x="451250" y="6327333"/>
            <a:ext cx="244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#GEPs </a:t>
            </a:r>
            <a:r>
              <a:rPr lang="en-GB" b="1" dirty="0" smtClean="0"/>
              <a:t>#HorizonE</a:t>
            </a:r>
            <a:r>
              <a:rPr lang="cs-CZ" b="1" dirty="0" smtClean="0"/>
              <a:t>U</a:t>
            </a:r>
            <a:endParaRPr lang="en-GB" b="1" dirty="0"/>
          </a:p>
        </p:txBody>
      </p:sp>
      <p:sp>
        <p:nvSpPr>
          <p:cNvPr id="20" name="Obdélník 19"/>
          <p:cNvSpPr/>
          <p:nvPr/>
        </p:nvSpPr>
        <p:spPr bwMode="white">
          <a:xfrm>
            <a:off x="-160638" y="-111212"/>
            <a:ext cx="12443254" cy="6969211"/>
          </a:xfrm>
          <a:prstGeom prst="rect">
            <a:avLst/>
          </a:prstGeom>
          <a:solidFill>
            <a:schemeClr val="bg1">
              <a:alpha val="86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6600" b="1" dirty="0">
              <a:solidFill>
                <a:schemeClr val="accent1"/>
              </a:solidFill>
            </a:endParaRPr>
          </a:p>
        </p:txBody>
      </p: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 bwMode="black">
          <a:xfrm>
            <a:off x="1019564" y="766277"/>
            <a:ext cx="8038099" cy="5046594"/>
          </a:xfrm>
        </p:spPr>
        <p:txBody>
          <a:bodyPr/>
          <a:lstStyle/>
          <a:p>
            <a:pPr marL="0" indent="0">
              <a:buNone/>
            </a:pPr>
            <a:r>
              <a:rPr lang="en-GB" sz="4400" b="1" dirty="0">
                <a:solidFill>
                  <a:srgbClr val="351B6F"/>
                </a:solidFill>
              </a:rPr>
              <a:t>GEP</a:t>
            </a:r>
            <a:r>
              <a:rPr lang="cs-CZ" sz="4400" b="1" dirty="0">
                <a:solidFill>
                  <a:srgbClr val="351B6F"/>
                </a:solidFill>
              </a:rPr>
              <a:t>s</a:t>
            </a:r>
            <a:r>
              <a:rPr lang="en-GB" sz="4400" b="1" dirty="0">
                <a:solidFill>
                  <a:srgbClr val="351B6F"/>
                </a:solidFill>
              </a:rPr>
              <a:t> are necessary because…</a:t>
            </a:r>
            <a:r>
              <a:rPr lang="cs-CZ" sz="4400" b="1" dirty="0">
                <a:solidFill>
                  <a:srgbClr val="351B6F"/>
                </a:solidFill>
              </a:rPr>
              <a:t>/</a:t>
            </a:r>
          </a:p>
          <a:p>
            <a:pPr marL="0" indent="0">
              <a:buNone/>
            </a:pPr>
            <a:r>
              <a:rPr lang="cs-CZ" sz="4400" b="1" dirty="0">
                <a:solidFill>
                  <a:srgbClr val="351B6F"/>
                </a:solidFill>
              </a:rPr>
              <a:t>GEP </a:t>
            </a:r>
            <a:r>
              <a:rPr lang="cs-CZ" sz="4400" b="1" dirty="0" err="1">
                <a:solidFill>
                  <a:srgbClr val="351B6F"/>
                </a:solidFill>
              </a:rPr>
              <a:t>helped</a:t>
            </a:r>
            <a:r>
              <a:rPr lang="cs-CZ" sz="4400" b="1" dirty="0">
                <a:solidFill>
                  <a:srgbClr val="351B6F"/>
                </a:solidFill>
              </a:rPr>
              <a:t> </a:t>
            </a:r>
            <a:r>
              <a:rPr lang="cs-CZ" sz="4400" b="1" dirty="0" err="1">
                <a:solidFill>
                  <a:srgbClr val="351B6F"/>
                </a:solidFill>
              </a:rPr>
              <a:t>us</a:t>
            </a:r>
            <a:r>
              <a:rPr lang="cs-CZ" sz="4400" b="1" dirty="0">
                <a:solidFill>
                  <a:srgbClr val="351B6F"/>
                </a:solidFill>
              </a:rPr>
              <a:t> </a:t>
            </a:r>
            <a:r>
              <a:rPr lang="cs-CZ" sz="4400" b="1" dirty="0" err="1">
                <a:solidFill>
                  <a:srgbClr val="351B6F"/>
                </a:solidFill>
              </a:rPr>
              <a:t>with</a:t>
            </a:r>
            <a:r>
              <a:rPr lang="cs-CZ" sz="4400" b="1" dirty="0">
                <a:solidFill>
                  <a:srgbClr val="351B6F"/>
                </a:solidFill>
              </a:rPr>
              <a:t>/to…/</a:t>
            </a:r>
          </a:p>
          <a:p>
            <a:pPr marL="0" indent="0">
              <a:buNone/>
            </a:pPr>
            <a:r>
              <a:rPr lang="cs-CZ" sz="4400" b="1" dirty="0" err="1">
                <a:solidFill>
                  <a:srgbClr val="351B6F"/>
                </a:solidFill>
              </a:rPr>
              <a:t>Thanks</a:t>
            </a:r>
            <a:r>
              <a:rPr lang="cs-CZ" sz="4400" b="1" dirty="0">
                <a:solidFill>
                  <a:srgbClr val="351B6F"/>
                </a:solidFill>
              </a:rPr>
              <a:t> to GEP </a:t>
            </a:r>
            <a:r>
              <a:rPr lang="cs-CZ" sz="4400" b="1" dirty="0" err="1">
                <a:solidFill>
                  <a:srgbClr val="351B6F"/>
                </a:solidFill>
              </a:rPr>
              <a:t>we</a:t>
            </a:r>
            <a:r>
              <a:rPr lang="cs-CZ" sz="4400" b="1" dirty="0">
                <a:solidFill>
                  <a:srgbClr val="351B6F"/>
                </a:solidFill>
              </a:rPr>
              <a:t>/</a:t>
            </a:r>
            <a:r>
              <a:rPr lang="cs-CZ" sz="4400" b="1" dirty="0" err="1">
                <a:solidFill>
                  <a:srgbClr val="351B6F"/>
                </a:solidFill>
              </a:rPr>
              <a:t>our</a:t>
            </a:r>
            <a:r>
              <a:rPr lang="cs-CZ" sz="4400" b="1" dirty="0">
                <a:solidFill>
                  <a:srgbClr val="351B6F"/>
                </a:solidFill>
              </a:rPr>
              <a:t> </a:t>
            </a:r>
            <a:r>
              <a:rPr lang="cs-CZ" sz="4400" b="1" dirty="0" err="1">
                <a:solidFill>
                  <a:srgbClr val="351B6F"/>
                </a:solidFill>
              </a:rPr>
              <a:t>institution</a:t>
            </a:r>
            <a:r>
              <a:rPr lang="cs-CZ" sz="4400" b="1" dirty="0" smtClean="0">
                <a:solidFill>
                  <a:srgbClr val="351B6F"/>
                </a:solidFill>
              </a:rPr>
              <a:t>…/</a:t>
            </a:r>
            <a:endParaRPr lang="cs-CZ" sz="4400" b="1" dirty="0">
              <a:solidFill>
                <a:srgbClr val="351B6F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7663" y="3918949"/>
            <a:ext cx="2700000" cy="7675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7663" y="5182256"/>
            <a:ext cx="2700000" cy="1038463"/>
          </a:xfrm>
          <a:prstGeom prst="rect">
            <a:avLst/>
          </a:prstGeom>
        </p:spPr>
      </p:pic>
      <p:sp>
        <p:nvSpPr>
          <p:cNvPr id="23" name="TextBox 7">
            <a:extLst>
              <a:ext uri="{FF2B5EF4-FFF2-40B4-BE49-F238E27FC236}">
                <a16:creationId xmlns:a16="http://schemas.microsoft.com/office/drawing/2014/main" xmlns="" id="{C4BE03A9-D294-9B45-8206-671CC75A2297}"/>
              </a:ext>
            </a:extLst>
          </p:cNvPr>
          <p:cNvSpPr txBox="1"/>
          <p:nvPr/>
        </p:nvSpPr>
        <p:spPr>
          <a:xfrm>
            <a:off x="9057663" y="432889"/>
            <a:ext cx="2700000" cy="648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s-CZ" sz="1808" dirty="0" err="1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</a:t>
            </a:r>
            <a:r>
              <a:rPr lang="cs-CZ" sz="1808" dirty="0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dirty="0" err="1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your</a:t>
            </a:r>
            <a:r>
              <a:rPr lang="cs-CZ" sz="1808" dirty="0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dirty="0" err="1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project</a:t>
            </a:r>
            <a:r>
              <a:rPr lang="cs-CZ" sz="1808" dirty="0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/</a:t>
            </a:r>
            <a:r>
              <a:rPr lang="cs-CZ" sz="1808" dirty="0" err="1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institution</a:t>
            </a:r>
            <a:r>
              <a:rPr lang="cs-CZ" sz="1808" dirty="0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dirty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l</a:t>
            </a:r>
            <a:r>
              <a:rPr lang="en-GB" sz="1808" dirty="0" err="1" smtClean="0">
                <a:solidFill>
                  <a:srgbClr val="662F8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ogo</a:t>
            </a:r>
            <a:endParaRPr lang="en-GB" sz="1808" dirty="0">
              <a:solidFill>
                <a:srgbClr val="662F8F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779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28</Words>
  <Application>Microsoft Office PowerPoint</Application>
  <PresentationFormat>Vlastní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Trilateral Account</dc:creator>
  <cp:lastModifiedBy>hana.tenglerova</cp:lastModifiedBy>
  <cp:revision>44</cp:revision>
  <dcterms:created xsi:type="dcterms:W3CDTF">2020-04-13T22:17:56Z</dcterms:created>
  <dcterms:modified xsi:type="dcterms:W3CDTF">2020-09-15T09:32:49Z</dcterms:modified>
</cp:coreProperties>
</file>