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 id="2147483724" r:id="rId2"/>
  </p:sldMasterIdLst>
  <p:notesMasterIdLst>
    <p:notesMasterId r:id="rId55"/>
  </p:notesMasterIdLst>
  <p:handoutMasterIdLst>
    <p:handoutMasterId r:id="rId56"/>
  </p:handoutMasterIdLst>
  <p:sldIdLst>
    <p:sldId id="437" r:id="rId3"/>
    <p:sldId id="438" r:id="rId4"/>
    <p:sldId id="348" r:id="rId5"/>
    <p:sldId id="264" r:id="rId6"/>
    <p:sldId id="407" r:id="rId7"/>
    <p:sldId id="702" r:id="rId8"/>
    <p:sldId id="406" r:id="rId9"/>
    <p:sldId id="724" r:id="rId10"/>
    <p:sldId id="352" r:id="rId11"/>
    <p:sldId id="310" r:id="rId12"/>
    <p:sldId id="725" r:id="rId13"/>
    <p:sldId id="726" r:id="rId14"/>
    <p:sldId id="678" r:id="rId15"/>
    <p:sldId id="269" r:id="rId16"/>
    <p:sldId id="270" r:id="rId17"/>
    <p:sldId id="728" r:id="rId18"/>
    <p:sldId id="709" r:id="rId19"/>
    <p:sldId id="729" r:id="rId20"/>
    <p:sldId id="431" r:id="rId21"/>
    <p:sldId id="730" r:id="rId22"/>
    <p:sldId id="731" r:id="rId23"/>
    <p:sldId id="515" r:id="rId24"/>
    <p:sldId id="423" r:id="rId25"/>
    <p:sldId id="732" r:id="rId26"/>
    <p:sldId id="420" r:id="rId27"/>
    <p:sldId id="449" r:id="rId28"/>
    <p:sldId id="342" r:id="rId29"/>
    <p:sldId id="343" r:id="rId30"/>
    <p:sldId id="403" r:id="rId31"/>
    <p:sldId id="404" r:id="rId32"/>
    <p:sldId id="414" r:id="rId33"/>
    <p:sldId id="451" r:id="rId34"/>
    <p:sldId id="379" r:id="rId35"/>
    <p:sldId id="501" r:id="rId36"/>
    <p:sldId id="502" r:id="rId37"/>
    <p:sldId id="430" r:id="rId38"/>
    <p:sldId id="285" r:id="rId39"/>
    <p:sldId id="309" r:id="rId40"/>
    <p:sldId id="311" r:id="rId41"/>
    <p:sldId id="312" r:id="rId42"/>
    <p:sldId id="313" r:id="rId43"/>
    <p:sldId id="734" r:id="rId44"/>
    <p:sldId id="325" r:id="rId45"/>
    <p:sldId id="510" r:id="rId46"/>
    <p:sldId id="735" r:id="rId47"/>
    <p:sldId id="736" r:id="rId48"/>
    <p:sldId id="737" r:id="rId49"/>
    <p:sldId id="461" r:id="rId50"/>
    <p:sldId id="456" r:id="rId51"/>
    <p:sldId id="457" r:id="rId52"/>
    <p:sldId id="458" r:id="rId53"/>
    <p:sldId id="459" r:id="rId54"/>
  </p:sldIdLst>
  <p:sldSz cx="12192000" cy="6858000"/>
  <p:notesSz cx="6858000" cy="9144000"/>
  <p:defaultTextStyle>
    <a:defPPr>
      <a:defRPr lang="en-US"/>
    </a:defPPr>
    <a:lvl1pPr marL="0" algn="l" defTabSz="1300368" rtl="0" eaLnBrk="1" latinLnBrk="0" hangingPunct="1">
      <a:defRPr sz="2560" kern="1200">
        <a:solidFill>
          <a:schemeClr val="tx1"/>
        </a:solidFill>
        <a:latin typeface="+mn-lt"/>
        <a:ea typeface="+mn-ea"/>
        <a:cs typeface="+mn-cs"/>
      </a:defRPr>
    </a:lvl1pPr>
    <a:lvl2pPr marL="650184" algn="l" defTabSz="1300368" rtl="0" eaLnBrk="1" latinLnBrk="0" hangingPunct="1">
      <a:defRPr sz="2560" kern="1200">
        <a:solidFill>
          <a:schemeClr val="tx1"/>
        </a:solidFill>
        <a:latin typeface="+mn-lt"/>
        <a:ea typeface="+mn-ea"/>
        <a:cs typeface="+mn-cs"/>
      </a:defRPr>
    </a:lvl2pPr>
    <a:lvl3pPr marL="1300368" algn="l" defTabSz="1300368" rtl="0" eaLnBrk="1" latinLnBrk="0" hangingPunct="1">
      <a:defRPr sz="2560" kern="1200">
        <a:solidFill>
          <a:schemeClr val="tx1"/>
        </a:solidFill>
        <a:latin typeface="+mn-lt"/>
        <a:ea typeface="+mn-ea"/>
        <a:cs typeface="+mn-cs"/>
      </a:defRPr>
    </a:lvl3pPr>
    <a:lvl4pPr marL="1950552" algn="l" defTabSz="1300368" rtl="0" eaLnBrk="1" latinLnBrk="0" hangingPunct="1">
      <a:defRPr sz="2560" kern="1200">
        <a:solidFill>
          <a:schemeClr val="tx1"/>
        </a:solidFill>
        <a:latin typeface="+mn-lt"/>
        <a:ea typeface="+mn-ea"/>
        <a:cs typeface="+mn-cs"/>
      </a:defRPr>
    </a:lvl4pPr>
    <a:lvl5pPr marL="2600736" algn="l" defTabSz="1300368" rtl="0" eaLnBrk="1" latinLnBrk="0" hangingPunct="1">
      <a:defRPr sz="2560" kern="1200">
        <a:solidFill>
          <a:schemeClr val="tx1"/>
        </a:solidFill>
        <a:latin typeface="+mn-lt"/>
        <a:ea typeface="+mn-ea"/>
        <a:cs typeface="+mn-cs"/>
      </a:defRPr>
    </a:lvl5pPr>
    <a:lvl6pPr marL="3250921" algn="l" defTabSz="1300368" rtl="0" eaLnBrk="1" latinLnBrk="0" hangingPunct="1">
      <a:defRPr sz="2560" kern="1200">
        <a:solidFill>
          <a:schemeClr val="tx1"/>
        </a:solidFill>
        <a:latin typeface="+mn-lt"/>
        <a:ea typeface="+mn-ea"/>
        <a:cs typeface="+mn-cs"/>
      </a:defRPr>
    </a:lvl6pPr>
    <a:lvl7pPr marL="3901105" algn="l" defTabSz="1300368" rtl="0" eaLnBrk="1" latinLnBrk="0" hangingPunct="1">
      <a:defRPr sz="2560" kern="1200">
        <a:solidFill>
          <a:schemeClr val="tx1"/>
        </a:solidFill>
        <a:latin typeface="+mn-lt"/>
        <a:ea typeface="+mn-ea"/>
        <a:cs typeface="+mn-cs"/>
      </a:defRPr>
    </a:lvl7pPr>
    <a:lvl8pPr marL="4551289" algn="l" defTabSz="1300368" rtl="0" eaLnBrk="1" latinLnBrk="0" hangingPunct="1">
      <a:defRPr sz="2560" kern="1200">
        <a:solidFill>
          <a:schemeClr val="tx1"/>
        </a:solidFill>
        <a:latin typeface="+mn-lt"/>
        <a:ea typeface="+mn-ea"/>
        <a:cs typeface="+mn-cs"/>
      </a:defRPr>
    </a:lvl8pPr>
    <a:lvl9pPr marL="5201473" algn="l" defTabSz="1300368" rtl="0" eaLnBrk="1" latinLnBrk="0" hangingPunct="1">
      <a:defRPr sz="256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85" autoAdjust="0"/>
    <p:restoredTop sz="92155" autoAdjust="0"/>
  </p:normalViewPr>
  <p:slideViewPr>
    <p:cSldViewPr snapToGrid="0">
      <p:cViewPr varScale="1">
        <p:scale>
          <a:sx n="101" d="100"/>
          <a:sy n="101" d="100"/>
        </p:scale>
        <p:origin x="528" y="15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iagrams/_rels/data4.xml.rels><?xml version="1.0" encoding="UTF-8" standalone="yes"?>
<Relationships xmlns="http://schemas.openxmlformats.org/package/2006/relationships"><Relationship Id="rId1" Type="http://schemas.openxmlformats.org/officeDocument/2006/relationships/image" Target="../media/image4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4D873E-B697-4B13-848D-882384603C1A}"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nl-BE"/>
        </a:p>
      </dgm:t>
    </dgm:pt>
    <dgm:pt modelId="{BC57AB68-A01D-42CD-A621-8A6D5511F647}">
      <dgm:prSet phldrT="[Tekst]" custT="1"/>
      <dgm:spPr/>
      <dgm:t>
        <a:bodyPr/>
        <a:lstStyle/>
        <a:p>
          <a:r>
            <a:rPr lang="en-US" sz="2000" noProof="0" dirty="0"/>
            <a:t>Differences</a:t>
          </a:r>
        </a:p>
      </dgm:t>
    </dgm:pt>
    <dgm:pt modelId="{FDD5A043-978E-4005-BA60-423853094FC6}" type="parTrans" cxnId="{DF3217A2-6D49-40A0-9EC2-D3C86B878FB7}">
      <dgm:prSet/>
      <dgm:spPr/>
      <dgm:t>
        <a:bodyPr/>
        <a:lstStyle/>
        <a:p>
          <a:endParaRPr lang="nl-BE"/>
        </a:p>
      </dgm:t>
    </dgm:pt>
    <dgm:pt modelId="{BECF55B8-F8A2-404A-8B43-B4F97C59162E}" type="sibTrans" cxnId="{DF3217A2-6D49-40A0-9EC2-D3C86B878FB7}">
      <dgm:prSet/>
      <dgm:spPr/>
      <dgm:t>
        <a:bodyPr/>
        <a:lstStyle/>
        <a:p>
          <a:endParaRPr lang="nl-BE"/>
        </a:p>
      </dgm:t>
    </dgm:pt>
    <dgm:pt modelId="{A9E6A8E5-EF9D-4CA5-82DC-6D3C9C0AB5E5}">
      <dgm:prSet phldrT="[Tekst]" custT="1"/>
      <dgm:spPr/>
      <dgm:t>
        <a:bodyPr/>
        <a:lstStyle/>
        <a:p>
          <a:r>
            <a:rPr lang="en-US" sz="2000" noProof="0" dirty="0"/>
            <a:t>Diversity</a:t>
          </a:r>
        </a:p>
      </dgm:t>
    </dgm:pt>
    <dgm:pt modelId="{DC81ED2D-9F35-44D4-91DE-5D3A83E7C0DC}" type="parTrans" cxnId="{555915ED-0DAB-4C1E-B4BA-98E0DFD6E06C}">
      <dgm:prSet/>
      <dgm:spPr/>
      <dgm:t>
        <a:bodyPr/>
        <a:lstStyle/>
        <a:p>
          <a:endParaRPr lang="nl-BE"/>
        </a:p>
      </dgm:t>
    </dgm:pt>
    <dgm:pt modelId="{CBD3C4FF-368B-40EF-B514-3B6EFCB10F72}" type="sibTrans" cxnId="{555915ED-0DAB-4C1E-B4BA-98E0DFD6E06C}">
      <dgm:prSet/>
      <dgm:spPr/>
      <dgm:t>
        <a:bodyPr/>
        <a:lstStyle/>
        <a:p>
          <a:endParaRPr lang="nl-BE"/>
        </a:p>
      </dgm:t>
    </dgm:pt>
    <dgm:pt modelId="{3855FD2E-CAF3-4155-A0F1-29A869401525}">
      <dgm:prSet phldrT="[Tekst]"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sz="2000" noProof="0" dirty="0"/>
            <a:t>OK!</a:t>
          </a:r>
        </a:p>
      </dgm:t>
    </dgm:pt>
    <dgm:pt modelId="{445C5711-5735-45BD-B217-12A9A75D91D0}" type="parTrans" cxnId="{4FCD4ECC-24CF-4AC1-9565-CFD105C70F56}">
      <dgm:prSet/>
      <dgm:spPr/>
      <dgm:t>
        <a:bodyPr/>
        <a:lstStyle/>
        <a:p>
          <a:endParaRPr lang="nl-BE"/>
        </a:p>
      </dgm:t>
    </dgm:pt>
    <dgm:pt modelId="{DD668512-05BA-4B66-BD32-222C38BDEF9A}" type="sibTrans" cxnId="{4FCD4ECC-24CF-4AC1-9565-CFD105C70F56}">
      <dgm:prSet/>
      <dgm:spPr/>
      <dgm:t>
        <a:bodyPr/>
        <a:lstStyle/>
        <a:p>
          <a:endParaRPr lang="nl-BE"/>
        </a:p>
      </dgm:t>
    </dgm:pt>
    <dgm:pt modelId="{E3913DEE-82F4-4C3D-8590-3A29E08CEEB9}" type="pres">
      <dgm:prSet presAssocID="{A94D873E-B697-4B13-848D-882384603C1A}" presName="theList" presStyleCnt="0">
        <dgm:presLayoutVars>
          <dgm:dir/>
          <dgm:animLvl val="lvl"/>
          <dgm:resizeHandles val="exact"/>
        </dgm:presLayoutVars>
      </dgm:prSet>
      <dgm:spPr/>
    </dgm:pt>
    <dgm:pt modelId="{858F845A-DAF6-4217-AD07-DB8917734269}" type="pres">
      <dgm:prSet presAssocID="{BC57AB68-A01D-42CD-A621-8A6D5511F647}" presName="compNode" presStyleCnt="0"/>
      <dgm:spPr/>
    </dgm:pt>
    <dgm:pt modelId="{E8609DAC-B4D6-43AD-A72D-994C87C702B7}" type="pres">
      <dgm:prSet presAssocID="{BC57AB68-A01D-42CD-A621-8A6D5511F647}" presName="noGeometry" presStyleCnt="0"/>
      <dgm:spPr/>
    </dgm:pt>
    <dgm:pt modelId="{2D6CB243-2844-4649-AE04-96F182446C27}" type="pres">
      <dgm:prSet presAssocID="{BC57AB68-A01D-42CD-A621-8A6D5511F647}" presName="childTextVisible" presStyleLbl="bgAccFollowNode1" presStyleIdx="0" presStyleCnt="3">
        <dgm:presLayoutVars>
          <dgm:bulletEnabled val="1"/>
        </dgm:presLayoutVars>
      </dgm:prSet>
      <dgm:spPr/>
    </dgm:pt>
    <dgm:pt modelId="{A9473004-0435-4F4A-9636-D2434F0A6BA7}" type="pres">
      <dgm:prSet presAssocID="{BC57AB68-A01D-42CD-A621-8A6D5511F647}" presName="childTextHidden" presStyleLbl="bgAccFollowNode1" presStyleIdx="0" presStyleCnt="3"/>
      <dgm:spPr/>
    </dgm:pt>
    <dgm:pt modelId="{54F5CA00-2311-4BE1-BAF4-FD6D39F5B50D}" type="pres">
      <dgm:prSet presAssocID="{BC57AB68-A01D-42CD-A621-8A6D5511F647}" presName="parentText" presStyleLbl="node1" presStyleIdx="0" presStyleCnt="3" custScaleX="297287" custScaleY="155706">
        <dgm:presLayoutVars>
          <dgm:chMax val="1"/>
          <dgm:bulletEnabled val="1"/>
        </dgm:presLayoutVars>
      </dgm:prSet>
      <dgm:spPr/>
    </dgm:pt>
    <dgm:pt modelId="{6F3044F9-F81C-44D2-8E94-FE395C7F8769}" type="pres">
      <dgm:prSet presAssocID="{BC57AB68-A01D-42CD-A621-8A6D5511F647}" presName="aSpace" presStyleCnt="0"/>
      <dgm:spPr/>
    </dgm:pt>
    <dgm:pt modelId="{99679C41-A88D-4A19-84E7-61F86C107FDD}" type="pres">
      <dgm:prSet presAssocID="{A9E6A8E5-EF9D-4CA5-82DC-6D3C9C0AB5E5}" presName="compNode" presStyleCnt="0"/>
      <dgm:spPr/>
    </dgm:pt>
    <dgm:pt modelId="{56993352-75E4-4A65-ACAE-86EF448394E1}" type="pres">
      <dgm:prSet presAssocID="{A9E6A8E5-EF9D-4CA5-82DC-6D3C9C0AB5E5}" presName="noGeometry" presStyleCnt="0"/>
      <dgm:spPr/>
    </dgm:pt>
    <dgm:pt modelId="{16548C77-9537-4558-B6C5-E18797FC60ED}" type="pres">
      <dgm:prSet presAssocID="{A9E6A8E5-EF9D-4CA5-82DC-6D3C9C0AB5E5}" presName="childTextVisible" presStyleLbl="bgAccFollowNode1" presStyleIdx="1" presStyleCnt="3">
        <dgm:presLayoutVars>
          <dgm:bulletEnabled val="1"/>
        </dgm:presLayoutVars>
      </dgm:prSet>
      <dgm:spPr/>
    </dgm:pt>
    <dgm:pt modelId="{7222BABD-F46A-4613-BE61-03CDDFF43892}" type="pres">
      <dgm:prSet presAssocID="{A9E6A8E5-EF9D-4CA5-82DC-6D3C9C0AB5E5}" presName="childTextHidden" presStyleLbl="bgAccFollowNode1" presStyleIdx="1" presStyleCnt="3"/>
      <dgm:spPr/>
    </dgm:pt>
    <dgm:pt modelId="{0C8D2D35-9DD0-45AC-BE84-2D64F22DBFAB}" type="pres">
      <dgm:prSet presAssocID="{A9E6A8E5-EF9D-4CA5-82DC-6D3C9C0AB5E5}" presName="parentText" presStyleLbl="node1" presStyleIdx="1" presStyleCnt="3" custScaleX="297287" custScaleY="155706">
        <dgm:presLayoutVars>
          <dgm:chMax val="1"/>
          <dgm:bulletEnabled val="1"/>
        </dgm:presLayoutVars>
      </dgm:prSet>
      <dgm:spPr/>
    </dgm:pt>
    <dgm:pt modelId="{2347296E-35B4-4391-B945-BAEBB4EA95C5}" type="pres">
      <dgm:prSet presAssocID="{A9E6A8E5-EF9D-4CA5-82DC-6D3C9C0AB5E5}" presName="aSpace" presStyleCnt="0"/>
      <dgm:spPr/>
    </dgm:pt>
    <dgm:pt modelId="{9A012BD0-4ED6-4556-A6D7-8964CFA53941}" type="pres">
      <dgm:prSet presAssocID="{3855FD2E-CAF3-4155-A0F1-29A869401525}" presName="compNode" presStyleCnt="0"/>
      <dgm:spPr/>
    </dgm:pt>
    <dgm:pt modelId="{7492D4AC-1A86-4C88-8207-5780E6DCFD37}" type="pres">
      <dgm:prSet presAssocID="{3855FD2E-CAF3-4155-A0F1-29A869401525}" presName="noGeometry" presStyleCnt="0"/>
      <dgm:spPr/>
    </dgm:pt>
    <dgm:pt modelId="{D6B7EBB4-C474-44B9-95E8-ED7BFA61E34E}" type="pres">
      <dgm:prSet presAssocID="{3855FD2E-CAF3-4155-A0F1-29A869401525}" presName="childTextVisible" presStyleLbl="bgAccFollowNode1" presStyleIdx="2" presStyleCnt="3">
        <dgm:presLayoutVars>
          <dgm:bulletEnabled val="1"/>
        </dgm:presLayoutVars>
      </dgm:prSet>
      <dgm:spPr/>
    </dgm:pt>
    <dgm:pt modelId="{0CE454F5-581A-4B14-BBCC-66D745CEAC3D}" type="pres">
      <dgm:prSet presAssocID="{3855FD2E-CAF3-4155-A0F1-29A869401525}" presName="childTextHidden" presStyleLbl="bgAccFollowNode1" presStyleIdx="2" presStyleCnt="3"/>
      <dgm:spPr/>
    </dgm:pt>
    <dgm:pt modelId="{E6796744-81D3-4167-94DE-84D0906C5E02}" type="pres">
      <dgm:prSet presAssocID="{3855FD2E-CAF3-4155-A0F1-29A869401525}" presName="parentText" presStyleLbl="node1" presStyleIdx="2" presStyleCnt="3" custScaleX="297287" custScaleY="155706">
        <dgm:presLayoutVars>
          <dgm:chMax val="1"/>
          <dgm:bulletEnabled val="1"/>
        </dgm:presLayoutVars>
      </dgm:prSet>
      <dgm:spPr/>
    </dgm:pt>
  </dgm:ptLst>
  <dgm:cxnLst>
    <dgm:cxn modelId="{24F52B32-5C1B-499F-A6CD-D51407F1E499}" type="presOf" srcId="{BC57AB68-A01D-42CD-A621-8A6D5511F647}" destId="{54F5CA00-2311-4BE1-BAF4-FD6D39F5B50D}" srcOrd="0" destOrd="0" presId="urn:microsoft.com/office/officeart/2005/8/layout/hProcess6"/>
    <dgm:cxn modelId="{6199F25D-9BB4-4152-95B4-94BF59C15731}" type="presOf" srcId="{A94D873E-B697-4B13-848D-882384603C1A}" destId="{E3913DEE-82F4-4C3D-8590-3A29E08CEEB9}" srcOrd="0" destOrd="0" presId="urn:microsoft.com/office/officeart/2005/8/layout/hProcess6"/>
    <dgm:cxn modelId="{6125E058-2AF6-4362-8C6C-CEF74FC63CB4}" type="presOf" srcId="{3855FD2E-CAF3-4155-A0F1-29A869401525}" destId="{E6796744-81D3-4167-94DE-84D0906C5E02}" srcOrd="0" destOrd="0" presId="urn:microsoft.com/office/officeart/2005/8/layout/hProcess6"/>
    <dgm:cxn modelId="{DF3217A2-6D49-40A0-9EC2-D3C86B878FB7}" srcId="{A94D873E-B697-4B13-848D-882384603C1A}" destId="{BC57AB68-A01D-42CD-A621-8A6D5511F647}" srcOrd="0" destOrd="0" parTransId="{FDD5A043-978E-4005-BA60-423853094FC6}" sibTransId="{BECF55B8-F8A2-404A-8B43-B4F97C59162E}"/>
    <dgm:cxn modelId="{3E3A76BF-1B44-4709-9031-24D4A67489D6}" type="presOf" srcId="{A9E6A8E5-EF9D-4CA5-82DC-6D3C9C0AB5E5}" destId="{0C8D2D35-9DD0-45AC-BE84-2D64F22DBFAB}" srcOrd="0" destOrd="0" presId="urn:microsoft.com/office/officeart/2005/8/layout/hProcess6"/>
    <dgm:cxn modelId="{4FCD4ECC-24CF-4AC1-9565-CFD105C70F56}" srcId="{A94D873E-B697-4B13-848D-882384603C1A}" destId="{3855FD2E-CAF3-4155-A0F1-29A869401525}" srcOrd="2" destOrd="0" parTransId="{445C5711-5735-45BD-B217-12A9A75D91D0}" sibTransId="{DD668512-05BA-4B66-BD32-222C38BDEF9A}"/>
    <dgm:cxn modelId="{555915ED-0DAB-4C1E-B4BA-98E0DFD6E06C}" srcId="{A94D873E-B697-4B13-848D-882384603C1A}" destId="{A9E6A8E5-EF9D-4CA5-82DC-6D3C9C0AB5E5}" srcOrd="1" destOrd="0" parTransId="{DC81ED2D-9F35-44D4-91DE-5D3A83E7C0DC}" sibTransId="{CBD3C4FF-368B-40EF-B514-3B6EFCB10F72}"/>
    <dgm:cxn modelId="{07331671-DDF2-41C8-8CFA-D64AA1906862}" type="presParOf" srcId="{E3913DEE-82F4-4C3D-8590-3A29E08CEEB9}" destId="{858F845A-DAF6-4217-AD07-DB8917734269}" srcOrd="0" destOrd="0" presId="urn:microsoft.com/office/officeart/2005/8/layout/hProcess6"/>
    <dgm:cxn modelId="{BDB041BD-4FB8-4D84-8696-F2B8C3630FFA}" type="presParOf" srcId="{858F845A-DAF6-4217-AD07-DB8917734269}" destId="{E8609DAC-B4D6-43AD-A72D-994C87C702B7}" srcOrd="0" destOrd="0" presId="urn:microsoft.com/office/officeart/2005/8/layout/hProcess6"/>
    <dgm:cxn modelId="{F99DD8AF-721C-433A-AB5B-ED2F637E27B2}" type="presParOf" srcId="{858F845A-DAF6-4217-AD07-DB8917734269}" destId="{2D6CB243-2844-4649-AE04-96F182446C27}" srcOrd="1" destOrd="0" presId="urn:microsoft.com/office/officeart/2005/8/layout/hProcess6"/>
    <dgm:cxn modelId="{610CFBED-F567-483E-9C3D-8ED844972184}" type="presParOf" srcId="{858F845A-DAF6-4217-AD07-DB8917734269}" destId="{A9473004-0435-4F4A-9636-D2434F0A6BA7}" srcOrd="2" destOrd="0" presId="urn:microsoft.com/office/officeart/2005/8/layout/hProcess6"/>
    <dgm:cxn modelId="{2B44F7D1-8E7F-482C-800E-71ABDF15DD3A}" type="presParOf" srcId="{858F845A-DAF6-4217-AD07-DB8917734269}" destId="{54F5CA00-2311-4BE1-BAF4-FD6D39F5B50D}" srcOrd="3" destOrd="0" presId="urn:microsoft.com/office/officeart/2005/8/layout/hProcess6"/>
    <dgm:cxn modelId="{17217710-264F-4257-8A37-7DB39013A0BE}" type="presParOf" srcId="{E3913DEE-82F4-4C3D-8590-3A29E08CEEB9}" destId="{6F3044F9-F81C-44D2-8E94-FE395C7F8769}" srcOrd="1" destOrd="0" presId="urn:microsoft.com/office/officeart/2005/8/layout/hProcess6"/>
    <dgm:cxn modelId="{414BFE7F-9048-47A5-8B30-781FE6B57C0B}" type="presParOf" srcId="{E3913DEE-82F4-4C3D-8590-3A29E08CEEB9}" destId="{99679C41-A88D-4A19-84E7-61F86C107FDD}" srcOrd="2" destOrd="0" presId="urn:microsoft.com/office/officeart/2005/8/layout/hProcess6"/>
    <dgm:cxn modelId="{B798F7F5-A2E3-4DD8-813F-AC06895A2E06}" type="presParOf" srcId="{99679C41-A88D-4A19-84E7-61F86C107FDD}" destId="{56993352-75E4-4A65-ACAE-86EF448394E1}" srcOrd="0" destOrd="0" presId="urn:microsoft.com/office/officeart/2005/8/layout/hProcess6"/>
    <dgm:cxn modelId="{BF34E011-B3E7-4C37-8D21-7D1EFE582DA3}" type="presParOf" srcId="{99679C41-A88D-4A19-84E7-61F86C107FDD}" destId="{16548C77-9537-4558-B6C5-E18797FC60ED}" srcOrd="1" destOrd="0" presId="urn:microsoft.com/office/officeart/2005/8/layout/hProcess6"/>
    <dgm:cxn modelId="{7A09DB40-D170-496D-AA2E-63AE1953E9B2}" type="presParOf" srcId="{99679C41-A88D-4A19-84E7-61F86C107FDD}" destId="{7222BABD-F46A-4613-BE61-03CDDFF43892}" srcOrd="2" destOrd="0" presId="urn:microsoft.com/office/officeart/2005/8/layout/hProcess6"/>
    <dgm:cxn modelId="{C9347D75-294A-46D3-94DE-F61FAC4A3149}" type="presParOf" srcId="{99679C41-A88D-4A19-84E7-61F86C107FDD}" destId="{0C8D2D35-9DD0-45AC-BE84-2D64F22DBFAB}" srcOrd="3" destOrd="0" presId="urn:microsoft.com/office/officeart/2005/8/layout/hProcess6"/>
    <dgm:cxn modelId="{52BB80AE-B111-4CA4-9458-91084AFBB138}" type="presParOf" srcId="{E3913DEE-82F4-4C3D-8590-3A29E08CEEB9}" destId="{2347296E-35B4-4391-B945-BAEBB4EA95C5}" srcOrd="3" destOrd="0" presId="urn:microsoft.com/office/officeart/2005/8/layout/hProcess6"/>
    <dgm:cxn modelId="{D44A8043-3AFE-4081-8794-AD1D8D6B0B0A}" type="presParOf" srcId="{E3913DEE-82F4-4C3D-8590-3A29E08CEEB9}" destId="{9A012BD0-4ED6-4556-A6D7-8964CFA53941}" srcOrd="4" destOrd="0" presId="urn:microsoft.com/office/officeart/2005/8/layout/hProcess6"/>
    <dgm:cxn modelId="{36BBE2C9-E576-4B62-86B2-F24F1EB44971}" type="presParOf" srcId="{9A012BD0-4ED6-4556-A6D7-8964CFA53941}" destId="{7492D4AC-1A86-4C88-8207-5780E6DCFD37}" srcOrd="0" destOrd="0" presId="urn:microsoft.com/office/officeart/2005/8/layout/hProcess6"/>
    <dgm:cxn modelId="{B553BE61-A95E-4007-AEF4-9424F37BA2E9}" type="presParOf" srcId="{9A012BD0-4ED6-4556-A6D7-8964CFA53941}" destId="{D6B7EBB4-C474-44B9-95E8-ED7BFA61E34E}" srcOrd="1" destOrd="0" presId="urn:microsoft.com/office/officeart/2005/8/layout/hProcess6"/>
    <dgm:cxn modelId="{A8638ACC-EAB8-4C6A-BDB9-6F6794D132F3}" type="presParOf" srcId="{9A012BD0-4ED6-4556-A6D7-8964CFA53941}" destId="{0CE454F5-581A-4B14-BBCC-66D745CEAC3D}" srcOrd="2" destOrd="0" presId="urn:microsoft.com/office/officeart/2005/8/layout/hProcess6"/>
    <dgm:cxn modelId="{BE530DF6-99DA-49DE-B48C-DB7A69815C78}" type="presParOf" srcId="{9A012BD0-4ED6-4556-A6D7-8964CFA53941}" destId="{E6796744-81D3-4167-94DE-84D0906C5E02}" srcOrd="3" destOrd="0" presId="urn:microsoft.com/office/officeart/2005/8/layout/hProcess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DE9BD11-B79C-4D2E-8109-12640CE8A2A5}"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nl-BE"/>
        </a:p>
      </dgm:t>
    </dgm:pt>
    <dgm:pt modelId="{54143A32-A526-4664-B5BB-8127C2F19BD8}">
      <dgm:prSet phldrT="[Tekst]"/>
      <dgm:spPr/>
      <dgm:t>
        <a:bodyPr/>
        <a:lstStyle/>
        <a:p>
          <a:r>
            <a:rPr lang="nl-BE" dirty="0"/>
            <a:t> </a:t>
          </a:r>
        </a:p>
      </dgm:t>
    </dgm:pt>
    <dgm:pt modelId="{15EECBFA-FB31-4BA5-8E55-ED6FAE0059CA}" type="parTrans" cxnId="{9F9896AA-D204-4B06-974D-C4E2FEA8B823}">
      <dgm:prSet/>
      <dgm:spPr/>
      <dgm:t>
        <a:bodyPr/>
        <a:lstStyle/>
        <a:p>
          <a:endParaRPr lang="nl-BE"/>
        </a:p>
      </dgm:t>
    </dgm:pt>
    <dgm:pt modelId="{3CCD8265-849D-4C30-BF83-0C1F186CDA53}" type="sibTrans" cxnId="{9F9896AA-D204-4B06-974D-C4E2FEA8B823}">
      <dgm:prSet/>
      <dgm:spPr/>
      <dgm:t>
        <a:bodyPr/>
        <a:lstStyle/>
        <a:p>
          <a:endParaRPr lang="nl-BE"/>
        </a:p>
      </dgm:t>
    </dgm:pt>
    <dgm:pt modelId="{7D5BA004-022F-481E-8CDC-9A7712BEF08C}">
      <dgm:prSet phldrT="[Teks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nl-BE" dirty="0"/>
            <a:t> </a:t>
          </a:r>
        </a:p>
      </dgm:t>
    </dgm:pt>
    <dgm:pt modelId="{5F3B86BA-FC65-4844-A862-09DFCF01939A}" type="parTrans" cxnId="{9E5BB1E6-3C75-4364-98A8-5E176069D74A}">
      <dgm:prSet/>
      <dgm:spPr/>
      <dgm:t>
        <a:bodyPr/>
        <a:lstStyle/>
        <a:p>
          <a:endParaRPr lang="nl-BE"/>
        </a:p>
      </dgm:t>
    </dgm:pt>
    <dgm:pt modelId="{7434D4C3-052B-4BDC-9067-4D8EC6BB9958}" type="sibTrans" cxnId="{9E5BB1E6-3C75-4364-98A8-5E176069D74A}">
      <dgm:prSet/>
      <dgm:spPr/>
      <dgm:t>
        <a:bodyPr/>
        <a:lstStyle/>
        <a:p>
          <a:endParaRPr lang="nl-BE"/>
        </a:p>
      </dgm:t>
    </dgm:pt>
    <dgm:pt modelId="{31E78D40-F28F-4F0C-9C55-129EBF04ABD2}">
      <dgm:prSet phldrT="[Teks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nl-BE" dirty="0"/>
            <a:t> </a:t>
          </a:r>
        </a:p>
      </dgm:t>
    </dgm:pt>
    <dgm:pt modelId="{910860C4-E146-4414-9E92-967DF399558C}" type="parTrans" cxnId="{7A28AFF6-9CCA-490A-9AC2-5301A8BF1545}">
      <dgm:prSet/>
      <dgm:spPr/>
      <dgm:t>
        <a:bodyPr/>
        <a:lstStyle/>
        <a:p>
          <a:endParaRPr lang="nl-BE"/>
        </a:p>
      </dgm:t>
    </dgm:pt>
    <dgm:pt modelId="{0A8C4B81-3EF1-4FAB-B6BC-C9FC6BBF689B}" type="sibTrans" cxnId="{7A28AFF6-9CCA-490A-9AC2-5301A8BF1545}">
      <dgm:prSet/>
      <dgm:spPr/>
      <dgm:t>
        <a:bodyPr/>
        <a:lstStyle/>
        <a:p>
          <a:endParaRPr lang="nl-BE"/>
        </a:p>
      </dgm:t>
    </dgm:pt>
    <dgm:pt modelId="{E5EB773E-DE76-4CED-B371-E9ED2BB57ED3}">
      <dgm:prSet phldrT="[Teks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nl-BE" dirty="0"/>
            <a:t> </a:t>
          </a:r>
        </a:p>
      </dgm:t>
    </dgm:pt>
    <dgm:pt modelId="{D7FC61ED-0569-4C7C-9B54-67E729C169E7}" type="parTrans" cxnId="{9410F037-6D87-4A42-B54B-9CDB26CD05C6}">
      <dgm:prSet/>
      <dgm:spPr/>
      <dgm:t>
        <a:bodyPr/>
        <a:lstStyle/>
        <a:p>
          <a:endParaRPr lang="nl-BE"/>
        </a:p>
      </dgm:t>
    </dgm:pt>
    <dgm:pt modelId="{32137271-EE31-4BB4-BA68-B5E22DD443F5}" type="sibTrans" cxnId="{9410F037-6D87-4A42-B54B-9CDB26CD05C6}">
      <dgm:prSet/>
      <dgm:spPr/>
      <dgm:t>
        <a:bodyPr/>
        <a:lstStyle/>
        <a:p>
          <a:endParaRPr lang="nl-BE"/>
        </a:p>
      </dgm:t>
    </dgm:pt>
    <dgm:pt modelId="{2A93CDEC-EEBB-403E-82FC-CAE268B1BFA5}">
      <dgm:prSet phldrT="[Tekst]"/>
      <dgm:spPr/>
      <dgm:t>
        <a:bodyPr/>
        <a:lstStyle/>
        <a:p>
          <a:r>
            <a:rPr lang="nl-BE" dirty="0"/>
            <a:t> </a:t>
          </a:r>
        </a:p>
      </dgm:t>
    </dgm:pt>
    <dgm:pt modelId="{C902B8C9-0D69-4986-991F-51E7DF5690F0}" type="parTrans" cxnId="{38A27025-F55F-4CEF-9E66-EB43D8A6F2F6}">
      <dgm:prSet/>
      <dgm:spPr/>
      <dgm:t>
        <a:bodyPr/>
        <a:lstStyle/>
        <a:p>
          <a:endParaRPr lang="nl-BE"/>
        </a:p>
      </dgm:t>
    </dgm:pt>
    <dgm:pt modelId="{CB611865-BF90-42E4-9EC4-35577FBB01B2}" type="sibTrans" cxnId="{38A27025-F55F-4CEF-9E66-EB43D8A6F2F6}">
      <dgm:prSet/>
      <dgm:spPr/>
      <dgm:t>
        <a:bodyPr/>
        <a:lstStyle/>
        <a:p>
          <a:endParaRPr lang="nl-BE"/>
        </a:p>
      </dgm:t>
    </dgm:pt>
    <dgm:pt modelId="{C49E1DB9-6CBF-4532-AB35-0E5216B1DE44}" type="pres">
      <dgm:prSet presAssocID="{CDE9BD11-B79C-4D2E-8109-12640CE8A2A5}" presName="Name0" presStyleCnt="0">
        <dgm:presLayoutVars>
          <dgm:chMax val="1"/>
          <dgm:dir/>
          <dgm:animLvl val="ctr"/>
          <dgm:resizeHandles val="exact"/>
        </dgm:presLayoutVars>
      </dgm:prSet>
      <dgm:spPr/>
    </dgm:pt>
    <dgm:pt modelId="{9B1EF54F-DD6C-4619-B9F7-67DBE515AD9F}" type="pres">
      <dgm:prSet presAssocID="{54143A32-A526-4664-B5BB-8127C2F19BD8}" presName="centerShape" presStyleLbl="node0" presStyleIdx="0" presStyleCnt="1"/>
      <dgm:spPr/>
    </dgm:pt>
    <dgm:pt modelId="{FF53AF18-CD02-4289-802C-963AD9ACF967}" type="pres">
      <dgm:prSet presAssocID="{7D5BA004-022F-481E-8CDC-9A7712BEF08C}" presName="node" presStyleLbl="node1" presStyleIdx="0" presStyleCnt="4">
        <dgm:presLayoutVars>
          <dgm:bulletEnabled val="1"/>
        </dgm:presLayoutVars>
      </dgm:prSet>
      <dgm:spPr/>
    </dgm:pt>
    <dgm:pt modelId="{25C60F31-2265-4AD4-9147-12E49DC7F171}" type="pres">
      <dgm:prSet presAssocID="{7D5BA004-022F-481E-8CDC-9A7712BEF08C}" presName="dummy" presStyleCnt="0"/>
      <dgm:spPr/>
    </dgm:pt>
    <dgm:pt modelId="{AF7E2058-FB93-49D1-AF9F-0939F46CA2CE}" type="pres">
      <dgm:prSet presAssocID="{7434D4C3-052B-4BDC-9067-4D8EC6BB9958}" presName="sibTrans" presStyleLbl="sibTrans2D1" presStyleIdx="0" presStyleCnt="4"/>
      <dgm:spPr/>
    </dgm:pt>
    <dgm:pt modelId="{6B8E635A-F786-4586-9780-89F76CC5D240}" type="pres">
      <dgm:prSet presAssocID="{31E78D40-F28F-4F0C-9C55-129EBF04ABD2}" presName="node" presStyleLbl="node1" presStyleIdx="1" presStyleCnt="4">
        <dgm:presLayoutVars>
          <dgm:bulletEnabled val="1"/>
        </dgm:presLayoutVars>
      </dgm:prSet>
      <dgm:spPr/>
    </dgm:pt>
    <dgm:pt modelId="{FB573987-F7A7-4973-BEF7-9F1613858E1B}" type="pres">
      <dgm:prSet presAssocID="{31E78D40-F28F-4F0C-9C55-129EBF04ABD2}" presName="dummy" presStyleCnt="0"/>
      <dgm:spPr/>
    </dgm:pt>
    <dgm:pt modelId="{B015C305-F22E-4855-A129-780C6AB6DC67}" type="pres">
      <dgm:prSet presAssocID="{0A8C4B81-3EF1-4FAB-B6BC-C9FC6BBF689B}" presName="sibTrans" presStyleLbl="sibTrans2D1" presStyleIdx="1" presStyleCnt="4"/>
      <dgm:spPr/>
    </dgm:pt>
    <dgm:pt modelId="{FD3EF02A-A70E-45B3-9233-1DE44BB8E039}" type="pres">
      <dgm:prSet presAssocID="{E5EB773E-DE76-4CED-B371-E9ED2BB57ED3}" presName="node" presStyleLbl="node1" presStyleIdx="2" presStyleCnt="4">
        <dgm:presLayoutVars>
          <dgm:bulletEnabled val="1"/>
        </dgm:presLayoutVars>
      </dgm:prSet>
      <dgm:spPr/>
    </dgm:pt>
    <dgm:pt modelId="{3245626C-8760-4201-B842-9728E03C0361}" type="pres">
      <dgm:prSet presAssocID="{E5EB773E-DE76-4CED-B371-E9ED2BB57ED3}" presName="dummy" presStyleCnt="0"/>
      <dgm:spPr/>
    </dgm:pt>
    <dgm:pt modelId="{9C25440B-2C34-4FF8-891F-BF3044F734BF}" type="pres">
      <dgm:prSet presAssocID="{32137271-EE31-4BB4-BA68-B5E22DD443F5}" presName="sibTrans" presStyleLbl="sibTrans2D1" presStyleIdx="2" presStyleCnt="4"/>
      <dgm:spPr/>
    </dgm:pt>
    <dgm:pt modelId="{8269C2CA-3037-4F15-AE33-D33C9600923F}" type="pres">
      <dgm:prSet presAssocID="{2A93CDEC-EEBB-403E-82FC-CAE268B1BFA5}" presName="node" presStyleLbl="node1" presStyleIdx="3" presStyleCnt="4">
        <dgm:presLayoutVars>
          <dgm:bulletEnabled val="1"/>
        </dgm:presLayoutVars>
      </dgm:prSet>
      <dgm:spPr/>
    </dgm:pt>
    <dgm:pt modelId="{5A6384EC-954C-4F9D-966E-6F1AC8909D50}" type="pres">
      <dgm:prSet presAssocID="{2A93CDEC-EEBB-403E-82FC-CAE268B1BFA5}" presName="dummy" presStyleCnt="0"/>
      <dgm:spPr/>
    </dgm:pt>
    <dgm:pt modelId="{7A206FA6-61F5-453B-A4B9-43F8EE96E346}" type="pres">
      <dgm:prSet presAssocID="{CB611865-BF90-42E4-9EC4-35577FBB01B2}" presName="sibTrans" presStyleLbl="sibTrans2D1" presStyleIdx="3" presStyleCnt="4"/>
      <dgm:spPr/>
    </dgm:pt>
  </dgm:ptLst>
  <dgm:cxnLst>
    <dgm:cxn modelId="{A0156907-EADC-44EA-930E-A713C76EB18E}" type="presOf" srcId="{54143A32-A526-4664-B5BB-8127C2F19BD8}" destId="{9B1EF54F-DD6C-4619-B9F7-67DBE515AD9F}" srcOrd="0" destOrd="0" presId="urn:microsoft.com/office/officeart/2005/8/layout/radial6"/>
    <dgm:cxn modelId="{0E16451D-A042-46BE-AE5E-E594C57BCF45}" type="presOf" srcId="{32137271-EE31-4BB4-BA68-B5E22DD443F5}" destId="{9C25440B-2C34-4FF8-891F-BF3044F734BF}" srcOrd="0" destOrd="0" presId="urn:microsoft.com/office/officeart/2005/8/layout/radial6"/>
    <dgm:cxn modelId="{38A27025-F55F-4CEF-9E66-EB43D8A6F2F6}" srcId="{54143A32-A526-4664-B5BB-8127C2F19BD8}" destId="{2A93CDEC-EEBB-403E-82FC-CAE268B1BFA5}" srcOrd="3" destOrd="0" parTransId="{C902B8C9-0D69-4986-991F-51E7DF5690F0}" sibTransId="{CB611865-BF90-42E4-9EC4-35577FBB01B2}"/>
    <dgm:cxn modelId="{9410F037-6D87-4A42-B54B-9CDB26CD05C6}" srcId="{54143A32-A526-4664-B5BB-8127C2F19BD8}" destId="{E5EB773E-DE76-4CED-B371-E9ED2BB57ED3}" srcOrd="2" destOrd="0" parTransId="{D7FC61ED-0569-4C7C-9B54-67E729C169E7}" sibTransId="{32137271-EE31-4BB4-BA68-B5E22DD443F5}"/>
    <dgm:cxn modelId="{ED3B9E39-F212-4C9C-BD8A-88B1219EB238}" type="presOf" srcId="{E5EB773E-DE76-4CED-B371-E9ED2BB57ED3}" destId="{FD3EF02A-A70E-45B3-9233-1DE44BB8E039}" srcOrd="0" destOrd="0" presId="urn:microsoft.com/office/officeart/2005/8/layout/radial6"/>
    <dgm:cxn modelId="{9FB74973-2435-48B1-A264-1D7B469D4E91}" type="presOf" srcId="{CDE9BD11-B79C-4D2E-8109-12640CE8A2A5}" destId="{C49E1DB9-6CBF-4532-AB35-0E5216B1DE44}" srcOrd="0" destOrd="0" presId="urn:microsoft.com/office/officeart/2005/8/layout/radial6"/>
    <dgm:cxn modelId="{9F9896AA-D204-4B06-974D-C4E2FEA8B823}" srcId="{CDE9BD11-B79C-4D2E-8109-12640CE8A2A5}" destId="{54143A32-A526-4664-B5BB-8127C2F19BD8}" srcOrd="0" destOrd="0" parTransId="{15EECBFA-FB31-4BA5-8E55-ED6FAE0059CA}" sibTransId="{3CCD8265-849D-4C30-BF83-0C1F186CDA53}"/>
    <dgm:cxn modelId="{3C9485B1-8014-498A-A97A-1A6F39666B34}" type="presOf" srcId="{2A93CDEC-EEBB-403E-82FC-CAE268B1BFA5}" destId="{8269C2CA-3037-4F15-AE33-D33C9600923F}" srcOrd="0" destOrd="0" presId="urn:microsoft.com/office/officeart/2005/8/layout/radial6"/>
    <dgm:cxn modelId="{3219DDC8-9A5E-472A-ADCC-4D28B756ED35}" type="presOf" srcId="{7D5BA004-022F-481E-8CDC-9A7712BEF08C}" destId="{FF53AF18-CD02-4289-802C-963AD9ACF967}" srcOrd="0" destOrd="0" presId="urn:microsoft.com/office/officeart/2005/8/layout/radial6"/>
    <dgm:cxn modelId="{91FD3BCF-7624-4AE0-A86F-B830D21C24B3}" type="presOf" srcId="{31E78D40-F28F-4F0C-9C55-129EBF04ABD2}" destId="{6B8E635A-F786-4586-9780-89F76CC5D240}" srcOrd="0" destOrd="0" presId="urn:microsoft.com/office/officeart/2005/8/layout/radial6"/>
    <dgm:cxn modelId="{6EF9A8D4-6C96-45DE-A297-1ED66F00939D}" type="presOf" srcId="{0A8C4B81-3EF1-4FAB-B6BC-C9FC6BBF689B}" destId="{B015C305-F22E-4855-A129-780C6AB6DC67}" srcOrd="0" destOrd="0" presId="urn:microsoft.com/office/officeart/2005/8/layout/radial6"/>
    <dgm:cxn modelId="{9E5BB1E6-3C75-4364-98A8-5E176069D74A}" srcId="{54143A32-A526-4664-B5BB-8127C2F19BD8}" destId="{7D5BA004-022F-481E-8CDC-9A7712BEF08C}" srcOrd="0" destOrd="0" parTransId="{5F3B86BA-FC65-4844-A862-09DFCF01939A}" sibTransId="{7434D4C3-052B-4BDC-9067-4D8EC6BB9958}"/>
    <dgm:cxn modelId="{C26D7FEE-3BA8-46C9-84D7-8BE6D9FBFBD8}" type="presOf" srcId="{7434D4C3-052B-4BDC-9067-4D8EC6BB9958}" destId="{AF7E2058-FB93-49D1-AF9F-0939F46CA2CE}" srcOrd="0" destOrd="0" presId="urn:microsoft.com/office/officeart/2005/8/layout/radial6"/>
    <dgm:cxn modelId="{7A28AFF6-9CCA-490A-9AC2-5301A8BF1545}" srcId="{54143A32-A526-4664-B5BB-8127C2F19BD8}" destId="{31E78D40-F28F-4F0C-9C55-129EBF04ABD2}" srcOrd="1" destOrd="0" parTransId="{910860C4-E146-4414-9E92-967DF399558C}" sibTransId="{0A8C4B81-3EF1-4FAB-B6BC-C9FC6BBF689B}"/>
    <dgm:cxn modelId="{74EED0FC-2F0E-4786-B48B-7DFD0D98FBCA}" type="presOf" srcId="{CB611865-BF90-42E4-9EC4-35577FBB01B2}" destId="{7A206FA6-61F5-453B-A4B9-43F8EE96E346}" srcOrd="0" destOrd="0" presId="urn:microsoft.com/office/officeart/2005/8/layout/radial6"/>
    <dgm:cxn modelId="{D2D55011-58BF-4D1E-8B5A-DB7B9DECD77F}" type="presParOf" srcId="{C49E1DB9-6CBF-4532-AB35-0E5216B1DE44}" destId="{9B1EF54F-DD6C-4619-B9F7-67DBE515AD9F}" srcOrd="0" destOrd="0" presId="urn:microsoft.com/office/officeart/2005/8/layout/radial6"/>
    <dgm:cxn modelId="{BC8BC86B-F0A4-4C8D-A7EE-C9B4B48F51AA}" type="presParOf" srcId="{C49E1DB9-6CBF-4532-AB35-0E5216B1DE44}" destId="{FF53AF18-CD02-4289-802C-963AD9ACF967}" srcOrd="1" destOrd="0" presId="urn:microsoft.com/office/officeart/2005/8/layout/radial6"/>
    <dgm:cxn modelId="{67740D75-63CD-4983-ADBA-C661F21FFB24}" type="presParOf" srcId="{C49E1DB9-6CBF-4532-AB35-0E5216B1DE44}" destId="{25C60F31-2265-4AD4-9147-12E49DC7F171}" srcOrd="2" destOrd="0" presId="urn:microsoft.com/office/officeart/2005/8/layout/radial6"/>
    <dgm:cxn modelId="{591FB698-65DD-42D7-BEF3-A6B1F2C89353}" type="presParOf" srcId="{C49E1DB9-6CBF-4532-AB35-0E5216B1DE44}" destId="{AF7E2058-FB93-49D1-AF9F-0939F46CA2CE}" srcOrd="3" destOrd="0" presId="urn:microsoft.com/office/officeart/2005/8/layout/radial6"/>
    <dgm:cxn modelId="{555E9054-FC54-441B-9253-77C3D718B5CE}" type="presParOf" srcId="{C49E1DB9-6CBF-4532-AB35-0E5216B1DE44}" destId="{6B8E635A-F786-4586-9780-89F76CC5D240}" srcOrd="4" destOrd="0" presId="urn:microsoft.com/office/officeart/2005/8/layout/radial6"/>
    <dgm:cxn modelId="{454D68D0-834F-42F4-908A-2D45DC4F5734}" type="presParOf" srcId="{C49E1DB9-6CBF-4532-AB35-0E5216B1DE44}" destId="{FB573987-F7A7-4973-BEF7-9F1613858E1B}" srcOrd="5" destOrd="0" presId="urn:microsoft.com/office/officeart/2005/8/layout/radial6"/>
    <dgm:cxn modelId="{1C94C02A-2BE8-459D-9924-650691769C46}" type="presParOf" srcId="{C49E1DB9-6CBF-4532-AB35-0E5216B1DE44}" destId="{B015C305-F22E-4855-A129-780C6AB6DC67}" srcOrd="6" destOrd="0" presId="urn:microsoft.com/office/officeart/2005/8/layout/radial6"/>
    <dgm:cxn modelId="{569C1991-3D20-463D-848F-F4B2D9DBD575}" type="presParOf" srcId="{C49E1DB9-6CBF-4532-AB35-0E5216B1DE44}" destId="{FD3EF02A-A70E-45B3-9233-1DE44BB8E039}" srcOrd="7" destOrd="0" presId="urn:microsoft.com/office/officeart/2005/8/layout/radial6"/>
    <dgm:cxn modelId="{4D821BB7-3F8C-4C61-BA49-522FC788B55A}" type="presParOf" srcId="{C49E1DB9-6CBF-4532-AB35-0E5216B1DE44}" destId="{3245626C-8760-4201-B842-9728E03C0361}" srcOrd="8" destOrd="0" presId="urn:microsoft.com/office/officeart/2005/8/layout/radial6"/>
    <dgm:cxn modelId="{B350165F-F612-458D-9360-C7D983FC66C2}" type="presParOf" srcId="{C49E1DB9-6CBF-4532-AB35-0E5216B1DE44}" destId="{9C25440B-2C34-4FF8-891F-BF3044F734BF}" srcOrd="9" destOrd="0" presId="urn:microsoft.com/office/officeart/2005/8/layout/radial6"/>
    <dgm:cxn modelId="{635E474B-39D0-4F72-8CB0-C40FA0D15B74}" type="presParOf" srcId="{C49E1DB9-6CBF-4532-AB35-0E5216B1DE44}" destId="{8269C2CA-3037-4F15-AE33-D33C9600923F}" srcOrd="10" destOrd="0" presId="urn:microsoft.com/office/officeart/2005/8/layout/radial6"/>
    <dgm:cxn modelId="{E3A0C284-CCAE-42CC-AC4A-2D281308CDE5}" type="presParOf" srcId="{C49E1DB9-6CBF-4532-AB35-0E5216B1DE44}" destId="{5A6384EC-954C-4F9D-966E-6F1AC8909D50}" srcOrd="11" destOrd="0" presId="urn:microsoft.com/office/officeart/2005/8/layout/radial6"/>
    <dgm:cxn modelId="{D4FF0912-04A2-4CCA-834B-FF2B57B0D7A0}" type="presParOf" srcId="{C49E1DB9-6CBF-4532-AB35-0E5216B1DE44}" destId="{7A206FA6-61F5-453B-A4B9-43F8EE96E346}" srcOrd="12"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DE9BD11-B79C-4D2E-8109-12640CE8A2A5}"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nl-BE"/>
        </a:p>
      </dgm:t>
    </dgm:pt>
    <dgm:pt modelId="{54143A32-A526-4664-B5BB-8127C2F19BD8}">
      <dgm:prSet phldrT="[Tekst]"/>
      <dgm:spPr/>
      <dgm:t>
        <a:bodyPr/>
        <a:lstStyle/>
        <a:p>
          <a:r>
            <a:rPr lang="nl-BE" dirty="0"/>
            <a:t> </a:t>
          </a:r>
        </a:p>
      </dgm:t>
    </dgm:pt>
    <dgm:pt modelId="{15EECBFA-FB31-4BA5-8E55-ED6FAE0059CA}" type="parTrans" cxnId="{9F9896AA-D204-4B06-974D-C4E2FEA8B823}">
      <dgm:prSet/>
      <dgm:spPr/>
      <dgm:t>
        <a:bodyPr/>
        <a:lstStyle/>
        <a:p>
          <a:endParaRPr lang="nl-BE"/>
        </a:p>
      </dgm:t>
    </dgm:pt>
    <dgm:pt modelId="{3CCD8265-849D-4C30-BF83-0C1F186CDA53}" type="sibTrans" cxnId="{9F9896AA-D204-4B06-974D-C4E2FEA8B823}">
      <dgm:prSet/>
      <dgm:spPr/>
      <dgm:t>
        <a:bodyPr/>
        <a:lstStyle/>
        <a:p>
          <a:endParaRPr lang="nl-BE"/>
        </a:p>
      </dgm:t>
    </dgm:pt>
    <dgm:pt modelId="{7D5BA004-022F-481E-8CDC-9A7712BEF08C}">
      <dgm:prSet phldrT="[Teks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nl-BE" dirty="0"/>
            <a:t> </a:t>
          </a:r>
        </a:p>
      </dgm:t>
    </dgm:pt>
    <dgm:pt modelId="{5F3B86BA-FC65-4844-A862-09DFCF01939A}" type="parTrans" cxnId="{9E5BB1E6-3C75-4364-98A8-5E176069D74A}">
      <dgm:prSet/>
      <dgm:spPr/>
      <dgm:t>
        <a:bodyPr/>
        <a:lstStyle/>
        <a:p>
          <a:endParaRPr lang="nl-BE"/>
        </a:p>
      </dgm:t>
    </dgm:pt>
    <dgm:pt modelId="{7434D4C3-052B-4BDC-9067-4D8EC6BB9958}" type="sibTrans" cxnId="{9E5BB1E6-3C75-4364-98A8-5E176069D74A}">
      <dgm:prSet/>
      <dgm:spPr/>
      <dgm:t>
        <a:bodyPr/>
        <a:lstStyle/>
        <a:p>
          <a:endParaRPr lang="nl-BE"/>
        </a:p>
      </dgm:t>
    </dgm:pt>
    <dgm:pt modelId="{31E78D40-F28F-4F0C-9C55-129EBF04ABD2}">
      <dgm:prSet phldrT="[Teks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nl-BE" dirty="0"/>
            <a:t> </a:t>
          </a:r>
        </a:p>
      </dgm:t>
    </dgm:pt>
    <dgm:pt modelId="{910860C4-E146-4414-9E92-967DF399558C}" type="parTrans" cxnId="{7A28AFF6-9CCA-490A-9AC2-5301A8BF1545}">
      <dgm:prSet/>
      <dgm:spPr/>
      <dgm:t>
        <a:bodyPr/>
        <a:lstStyle/>
        <a:p>
          <a:endParaRPr lang="nl-BE"/>
        </a:p>
      </dgm:t>
    </dgm:pt>
    <dgm:pt modelId="{0A8C4B81-3EF1-4FAB-B6BC-C9FC6BBF689B}" type="sibTrans" cxnId="{7A28AFF6-9CCA-490A-9AC2-5301A8BF1545}">
      <dgm:prSet/>
      <dgm:spPr/>
      <dgm:t>
        <a:bodyPr/>
        <a:lstStyle/>
        <a:p>
          <a:endParaRPr lang="nl-BE"/>
        </a:p>
      </dgm:t>
    </dgm:pt>
    <dgm:pt modelId="{E5EB773E-DE76-4CED-B371-E9ED2BB57ED3}">
      <dgm:prSet phldrT="[Teks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nl-BE" dirty="0"/>
            <a:t> </a:t>
          </a:r>
        </a:p>
      </dgm:t>
    </dgm:pt>
    <dgm:pt modelId="{D7FC61ED-0569-4C7C-9B54-67E729C169E7}" type="parTrans" cxnId="{9410F037-6D87-4A42-B54B-9CDB26CD05C6}">
      <dgm:prSet/>
      <dgm:spPr/>
      <dgm:t>
        <a:bodyPr/>
        <a:lstStyle/>
        <a:p>
          <a:endParaRPr lang="nl-BE"/>
        </a:p>
      </dgm:t>
    </dgm:pt>
    <dgm:pt modelId="{32137271-EE31-4BB4-BA68-B5E22DD443F5}" type="sibTrans" cxnId="{9410F037-6D87-4A42-B54B-9CDB26CD05C6}">
      <dgm:prSet/>
      <dgm:spPr/>
      <dgm:t>
        <a:bodyPr/>
        <a:lstStyle/>
        <a:p>
          <a:endParaRPr lang="nl-BE"/>
        </a:p>
      </dgm:t>
    </dgm:pt>
    <dgm:pt modelId="{2A93CDEC-EEBB-403E-82FC-CAE268B1BFA5}">
      <dgm:prSet phldrT="[Tekst]"/>
      <dgm:spPr/>
      <dgm:t>
        <a:bodyPr/>
        <a:lstStyle/>
        <a:p>
          <a:r>
            <a:rPr lang="nl-BE" dirty="0"/>
            <a:t> </a:t>
          </a:r>
        </a:p>
      </dgm:t>
    </dgm:pt>
    <dgm:pt modelId="{C902B8C9-0D69-4986-991F-51E7DF5690F0}" type="parTrans" cxnId="{38A27025-F55F-4CEF-9E66-EB43D8A6F2F6}">
      <dgm:prSet/>
      <dgm:spPr/>
      <dgm:t>
        <a:bodyPr/>
        <a:lstStyle/>
        <a:p>
          <a:endParaRPr lang="nl-BE"/>
        </a:p>
      </dgm:t>
    </dgm:pt>
    <dgm:pt modelId="{CB611865-BF90-42E4-9EC4-35577FBB01B2}" type="sibTrans" cxnId="{38A27025-F55F-4CEF-9E66-EB43D8A6F2F6}">
      <dgm:prSet/>
      <dgm:spPr/>
      <dgm:t>
        <a:bodyPr/>
        <a:lstStyle/>
        <a:p>
          <a:endParaRPr lang="nl-BE"/>
        </a:p>
      </dgm:t>
    </dgm:pt>
    <dgm:pt modelId="{C49E1DB9-6CBF-4532-AB35-0E5216B1DE44}" type="pres">
      <dgm:prSet presAssocID="{CDE9BD11-B79C-4D2E-8109-12640CE8A2A5}" presName="Name0" presStyleCnt="0">
        <dgm:presLayoutVars>
          <dgm:chMax val="1"/>
          <dgm:dir/>
          <dgm:animLvl val="ctr"/>
          <dgm:resizeHandles val="exact"/>
        </dgm:presLayoutVars>
      </dgm:prSet>
      <dgm:spPr/>
    </dgm:pt>
    <dgm:pt modelId="{9B1EF54F-DD6C-4619-B9F7-67DBE515AD9F}" type="pres">
      <dgm:prSet presAssocID="{54143A32-A526-4664-B5BB-8127C2F19BD8}" presName="centerShape" presStyleLbl="node0" presStyleIdx="0" presStyleCnt="1"/>
      <dgm:spPr/>
    </dgm:pt>
    <dgm:pt modelId="{FF53AF18-CD02-4289-802C-963AD9ACF967}" type="pres">
      <dgm:prSet presAssocID="{7D5BA004-022F-481E-8CDC-9A7712BEF08C}" presName="node" presStyleLbl="node1" presStyleIdx="0" presStyleCnt="4">
        <dgm:presLayoutVars>
          <dgm:bulletEnabled val="1"/>
        </dgm:presLayoutVars>
      </dgm:prSet>
      <dgm:spPr/>
    </dgm:pt>
    <dgm:pt modelId="{25C60F31-2265-4AD4-9147-12E49DC7F171}" type="pres">
      <dgm:prSet presAssocID="{7D5BA004-022F-481E-8CDC-9A7712BEF08C}" presName="dummy" presStyleCnt="0"/>
      <dgm:spPr/>
    </dgm:pt>
    <dgm:pt modelId="{AF7E2058-FB93-49D1-AF9F-0939F46CA2CE}" type="pres">
      <dgm:prSet presAssocID="{7434D4C3-052B-4BDC-9067-4D8EC6BB9958}" presName="sibTrans" presStyleLbl="sibTrans2D1" presStyleIdx="0" presStyleCnt="4"/>
      <dgm:spPr/>
    </dgm:pt>
    <dgm:pt modelId="{6B8E635A-F786-4586-9780-89F76CC5D240}" type="pres">
      <dgm:prSet presAssocID="{31E78D40-F28F-4F0C-9C55-129EBF04ABD2}" presName="node" presStyleLbl="node1" presStyleIdx="1" presStyleCnt="4">
        <dgm:presLayoutVars>
          <dgm:bulletEnabled val="1"/>
        </dgm:presLayoutVars>
      </dgm:prSet>
      <dgm:spPr/>
    </dgm:pt>
    <dgm:pt modelId="{FB573987-F7A7-4973-BEF7-9F1613858E1B}" type="pres">
      <dgm:prSet presAssocID="{31E78D40-F28F-4F0C-9C55-129EBF04ABD2}" presName="dummy" presStyleCnt="0"/>
      <dgm:spPr/>
    </dgm:pt>
    <dgm:pt modelId="{B015C305-F22E-4855-A129-780C6AB6DC67}" type="pres">
      <dgm:prSet presAssocID="{0A8C4B81-3EF1-4FAB-B6BC-C9FC6BBF689B}" presName="sibTrans" presStyleLbl="sibTrans2D1" presStyleIdx="1" presStyleCnt="4"/>
      <dgm:spPr/>
    </dgm:pt>
    <dgm:pt modelId="{FD3EF02A-A70E-45B3-9233-1DE44BB8E039}" type="pres">
      <dgm:prSet presAssocID="{E5EB773E-DE76-4CED-B371-E9ED2BB57ED3}" presName="node" presStyleLbl="node1" presStyleIdx="2" presStyleCnt="4">
        <dgm:presLayoutVars>
          <dgm:bulletEnabled val="1"/>
        </dgm:presLayoutVars>
      </dgm:prSet>
      <dgm:spPr/>
    </dgm:pt>
    <dgm:pt modelId="{3245626C-8760-4201-B842-9728E03C0361}" type="pres">
      <dgm:prSet presAssocID="{E5EB773E-DE76-4CED-B371-E9ED2BB57ED3}" presName="dummy" presStyleCnt="0"/>
      <dgm:spPr/>
    </dgm:pt>
    <dgm:pt modelId="{9C25440B-2C34-4FF8-891F-BF3044F734BF}" type="pres">
      <dgm:prSet presAssocID="{32137271-EE31-4BB4-BA68-B5E22DD443F5}" presName="sibTrans" presStyleLbl="sibTrans2D1" presStyleIdx="2" presStyleCnt="4"/>
      <dgm:spPr/>
    </dgm:pt>
    <dgm:pt modelId="{8269C2CA-3037-4F15-AE33-D33C9600923F}" type="pres">
      <dgm:prSet presAssocID="{2A93CDEC-EEBB-403E-82FC-CAE268B1BFA5}" presName="node" presStyleLbl="node1" presStyleIdx="3" presStyleCnt="4">
        <dgm:presLayoutVars>
          <dgm:bulletEnabled val="1"/>
        </dgm:presLayoutVars>
      </dgm:prSet>
      <dgm:spPr/>
    </dgm:pt>
    <dgm:pt modelId="{5A6384EC-954C-4F9D-966E-6F1AC8909D50}" type="pres">
      <dgm:prSet presAssocID="{2A93CDEC-EEBB-403E-82FC-CAE268B1BFA5}" presName="dummy" presStyleCnt="0"/>
      <dgm:spPr/>
    </dgm:pt>
    <dgm:pt modelId="{7A206FA6-61F5-453B-A4B9-43F8EE96E346}" type="pres">
      <dgm:prSet presAssocID="{CB611865-BF90-42E4-9EC4-35577FBB01B2}" presName="sibTrans" presStyleLbl="sibTrans2D1" presStyleIdx="3" presStyleCnt="4"/>
      <dgm:spPr/>
    </dgm:pt>
  </dgm:ptLst>
  <dgm:cxnLst>
    <dgm:cxn modelId="{608ED600-7CB4-4467-8DD2-615EF7A95758}" type="presOf" srcId="{7D5BA004-022F-481E-8CDC-9A7712BEF08C}" destId="{FF53AF18-CD02-4289-802C-963AD9ACF967}" srcOrd="0" destOrd="0" presId="urn:microsoft.com/office/officeart/2005/8/layout/radial6"/>
    <dgm:cxn modelId="{490B1B08-21A2-45E0-9F05-B6D4A3907939}" type="presOf" srcId="{31E78D40-F28F-4F0C-9C55-129EBF04ABD2}" destId="{6B8E635A-F786-4586-9780-89F76CC5D240}" srcOrd="0" destOrd="0" presId="urn:microsoft.com/office/officeart/2005/8/layout/radial6"/>
    <dgm:cxn modelId="{0AFF8708-F5CE-45DF-A421-5544488F0EA5}" type="presOf" srcId="{0A8C4B81-3EF1-4FAB-B6BC-C9FC6BBF689B}" destId="{B015C305-F22E-4855-A129-780C6AB6DC67}" srcOrd="0" destOrd="0" presId="urn:microsoft.com/office/officeart/2005/8/layout/radial6"/>
    <dgm:cxn modelId="{0F4FE413-FB5F-4BAA-93F7-E5402E19C4D1}" type="presOf" srcId="{7434D4C3-052B-4BDC-9067-4D8EC6BB9958}" destId="{AF7E2058-FB93-49D1-AF9F-0939F46CA2CE}" srcOrd="0" destOrd="0" presId="urn:microsoft.com/office/officeart/2005/8/layout/radial6"/>
    <dgm:cxn modelId="{38A27025-F55F-4CEF-9E66-EB43D8A6F2F6}" srcId="{54143A32-A526-4664-B5BB-8127C2F19BD8}" destId="{2A93CDEC-EEBB-403E-82FC-CAE268B1BFA5}" srcOrd="3" destOrd="0" parTransId="{C902B8C9-0D69-4986-991F-51E7DF5690F0}" sibTransId="{CB611865-BF90-42E4-9EC4-35577FBB01B2}"/>
    <dgm:cxn modelId="{3263DB26-3C08-4AC8-95D9-DFF0515AA1C5}" type="presOf" srcId="{2A93CDEC-EEBB-403E-82FC-CAE268B1BFA5}" destId="{8269C2CA-3037-4F15-AE33-D33C9600923F}" srcOrd="0" destOrd="0" presId="urn:microsoft.com/office/officeart/2005/8/layout/radial6"/>
    <dgm:cxn modelId="{B5AE6337-39A7-4D16-A153-694223754065}" type="presOf" srcId="{54143A32-A526-4664-B5BB-8127C2F19BD8}" destId="{9B1EF54F-DD6C-4619-B9F7-67DBE515AD9F}" srcOrd="0" destOrd="0" presId="urn:microsoft.com/office/officeart/2005/8/layout/radial6"/>
    <dgm:cxn modelId="{9410F037-6D87-4A42-B54B-9CDB26CD05C6}" srcId="{54143A32-A526-4664-B5BB-8127C2F19BD8}" destId="{E5EB773E-DE76-4CED-B371-E9ED2BB57ED3}" srcOrd="2" destOrd="0" parTransId="{D7FC61ED-0569-4C7C-9B54-67E729C169E7}" sibTransId="{32137271-EE31-4BB4-BA68-B5E22DD443F5}"/>
    <dgm:cxn modelId="{E4EC2C9B-799B-4150-973F-51552DBAAD8E}" type="presOf" srcId="{32137271-EE31-4BB4-BA68-B5E22DD443F5}" destId="{9C25440B-2C34-4FF8-891F-BF3044F734BF}" srcOrd="0" destOrd="0" presId="urn:microsoft.com/office/officeart/2005/8/layout/radial6"/>
    <dgm:cxn modelId="{9F9896AA-D204-4B06-974D-C4E2FEA8B823}" srcId="{CDE9BD11-B79C-4D2E-8109-12640CE8A2A5}" destId="{54143A32-A526-4664-B5BB-8127C2F19BD8}" srcOrd="0" destOrd="0" parTransId="{15EECBFA-FB31-4BA5-8E55-ED6FAE0059CA}" sibTransId="{3CCD8265-849D-4C30-BF83-0C1F186CDA53}"/>
    <dgm:cxn modelId="{4B90D3BF-67BB-4A7E-B43B-804734C7CAE5}" type="presOf" srcId="{CDE9BD11-B79C-4D2E-8109-12640CE8A2A5}" destId="{C49E1DB9-6CBF-4532-AB35-0E5216B1DE44}" srcOrd="0" destOrd="0" presId="urn:microsoft.com/office/officeart/2005/8/layout/radial6"/>
    <dgm:cxn modelId="{C28822C7-6CF5-482C-A61A-4009E2188253}" type="presOf" srcId="{CB611865-BF90-42E4-9EC4-35577FBB01B2}" destId="{7A206FA6-61F5-453B-A4B9-43F8EE96E346}" srcOrd="0" destOrd="0" presId="urn:microsoft.com/office/officeart/2005/8/layout/radial6"/>
    <dgm:cxn modelId="{B29100D1-BEFC-4D9F-9AC3-5B2DC01B476B}" type="presOf" srcId="{E5EB773E-DE76-4CED-B371-E9ED2BB57ED3}" destId="{FD3EF02A-A70E-45B3-9233-1DE44BB8E039}" srcOrd="0" destOrd="0" presId="urn:microsoft.com/office/officeart/2005/8/layout/radial6"/>
    <dgm:cxn modelId="{9E5BB1E6-3C75-4364-98A8-5E176069D74A}" srcId="{54143A32-A526-4664-B5BB-8127C2F19BD8}" destId="{7D5BA004-022F-481E-8CDC-9A7712BEF08C}" srcOrd="0" destOrd="0" parTransId="{5F3B86BA-FC65-4844-A862-09DFCF01939A}" sibTransId="{7434D4C3-052B-4BDC-9067-4D8EC6BB9958}"/>
    <dgm:cxn modelId="{7A28AFF6-9CCA-490A-9AC2-5301A8BF1545}" srcId="{54143A32-A526-4664-B5BB-8127C2F19BD8}" destId="{31E78D40-F28F-4F0C-9C55-129EBF04ABD2}" srcOrd="1" destOrd="0" parTransId="{910860C4-E146-4414-9E92-967DF399558C}" sibTransId="{0A8C4B81-3EF1-4FAB-B6BC-C9FC6BBF689B}"/>
    <dgm:cxn modelId="{DE4F3FB6-A66D-4302-BF34-5F64EF5B4302}" type="presParOf" srcId="{C49E1DB9-6CBF-4532-AB35-0E5216B1DE44}" destId="{9B1EF54F-DD6C-4619-B9F7-67DBE515AD9F}" srcOrd="0" destOrd="0" presId="urn:microsoft.com/office/officeart/2005/8/layout/radial6"/>
    <dgm:cxn modelId="{B1CE52DF-D796-4FC6-8560-AE96F032218D}" type="presParOf" srcId="{C49E1DB9-6CBF-4532-AB35-0E5216B1DE44}" destId="{FF53AF18-CD02-4289-802C-963AD9ACF967}" srcOrd="1" destOrd="0" presId="urn:microsoft.com/office/officeart/2005/8/layout/radial6"/>
    <dgm:cxn modelId="{4B13653B-8007-43C9-A5C8-D28130DE1608}" type="presParOf" srcId="{C49E1DB9-6CBF-4532-AB35-0E5216B1DE44}" destId="{25C60F31-2265-4AD4-9147-12E49DC7F171}" srcOrd="2" destOrd="0" presId="urn:microsoft.com/office/officeart/2005/8/layout/radial6"/>
    <dgm:cxn modelId="{6E561818-8C97-497B-A237-52DE32B6CCCE}" type="presParOf" srcId="{C49E1DB9-6CBF-4532-AB35-0E5216B1DE44}" destId="{AF7E2058-FB93-49D1-AF9F-0939F46CA2CE}" srcOrd="3" destOrd="0" presId="urn:microsoft.com/office/officeart/2005/8/layout/radial6"/>
    <dgm:cxn modelId="{3FD3D8EC-FE66-4D95-85CD-FF1FD411B742}" type="presParOf" srcId="{C49E1DB9-6CBF-4532-AB35-0E5216B1DE44}" destId="{6B8E635A-F786-4586-9780-89F76CC5D240}" srcOrd="4" destOrd="0" presId="urn:microsoft.com/office/officeart/2005/8/layout/radial6"/>
    <dgm:cxn modelId="{07FB6EC6-C1BD-4D57-8220-970676EF093B}" type="presParOf" srcId="{C49E1DB9-6CBF-4532-AB35-0E5216B1DE44}" destId="{FB573987-F7A7-4973-BEF7-9F1613858E1B}" srcOrd="5" destOrd="0" presId="urn:microsoft.com/office/officeart/2005/8/layout/radial6"/>
    <dgm:cxn modelId="{AEFDB830-94C0-40F4-9E14-0EEDC7552E39}" type="presParOf" srcId="{C49E1DB9-6CBF-4532-AB35-0E5216B1DE44}" destId="{B015C305-F22E-4855-A129-780C6AB6DC67}" srcOrd="6" destOrd="0" presId="urn:microsoft.com/office/officeart/2005/8/layout/radial6"/>
    <dgm:cxn modelId="{315FE14A-67B2-4007-99A2-D489D8BF35F4}" type="presParOf" srcId="{C49E1DB9-6CBF-4532-AB35-0E5216B1DE44}" destId="{FD3EF02A-A70E-45B3-9233-1DE44BB8E039}" srcOrd="7" destOrd="0" presId="urn:microsoft.com/office/officeart/2005/8/layout/radial6"/>
    <dgm:cxn modelId="{4286F930-26E3-4D1F-BF23-C0E5B3365E95}" type="presParOf" srcId="{C49E1DB9-6CBF-4532-AB35-0E5216B1DE44}" destId="{3245626C-8760-4201-B842-9728E03C0361}" srcOrd="8" destOrd="0" presId="urn:microsoft.com/office/officeart/2005/8/layout/radial6"/>
    <dgm:cxn modelId="{340414BB-4BDE-4582-90EA-E692C5FFA1D3}" type="presParOf" srcId="{C49E1DB9-6CBF-4532-AB35-0E5216B1DE44}" destId="{9C25440B-2C34-4FF8-891F-BF3044F734BF}" srcOrd="9" destOrd="0" presId="urn:microsoft.com/office/officeart/2005/8/layout/radial6"/>
    <dgm:cxn modelId="{0E79D17D-4483-4E4D-B731-356F6F2FDCC3}" type="presParOf" srcId="{C49E1DB9-6CBF-4532-AB35-0E5216B1DE44}" destId="{8269C2CA-3037-4F15-AE33-D33C9600923F}" srcOrd="10" destOrd="0" presId="urn:microsoft.com/office/officeart/2005/8/layout/radial6"/>
    <dgm:cxn modelId="{67DF0C41-4480-4955-82AE-C002AF033561}" type="presParOf" srcId="{C49E1DB9-6CBF-4532-AB35-0E5216B1DE44}" destId="{5A6384EC-954C-4F9D-966E-6F1AC8909D50}" srcOrd="11" destOrd="0" presId="urn:microsoft.com/office/officeart/2005/8/layout/radial6"/>
    <dgm:cxn modelId="{270F3B68-142D-4AD3-A098-583A7466A3DD}" type="presParOf" srcId="{C49E1DB9-6CBF-4532-AB35-0E5216B1DE44}" destId="{7A206FA6-61F5-453B-A4B9-43F8EE96E346}" srcOrd="12" destOrd="0" presId="urn:microsoft.com/office/officeart/2005/8/layout/radial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DE9BD11-B79C-4D2E-8109-12640CE8A2A5}"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nl-BE"/>
        </a:p>
      </dgm:t>
    </dgm:pt>
    <dgm:pt modelId="{54143A32-A526-4664-B5BB-8127C2F19BD8}">
      <dgm:prSet phldrT="[Tekst]"/>
      <dgm:spPr/>
      <dgm:t>
        <a:bodyPr/>
        <a:lstStyle/>
        <a:p>
          <a:r>
            <a:rPr lang="nl-BE" dirty="0"/>
            <a:t> </a:t>
          </a:r>
        </a:p>
      </dgm:t>
    </dgm:pt>
    <dgm:pt modelId="{15EECBFA-FB31-4BA5-8E55-ED6FAE0059CA}" type="parTrans" cxnId="{9F9896AA-D204-4B06-974D-C4E2FEA8B823}">
      <dgm:prSet/>
      <dgm:spPr/>
      <dgm:t>
        <a:bodyPr/>
        <a:lstStyle/>
        <a:p>
          <a:endParaRPr lang="nl-BE"/>
        </a:p>
      </dgm:t>
    </dgm:pt>
    <dgm:pt modelId="{3CCD8265-849D-4C30-BF83-0C1F186CDA53}" type="sibTrans" cxnId="{9F9896AA-D204-4B06-974D-C4E2FEA8B823}">
      <dgm:prSet/>
      <dgm:spPr/>
      <dgm:t>
        <a:bodyPr/>
        <a:lstStyle/>
        <a:p>
          <a:endParaRPr lang="nl-BE"/>
        </a:p>
      </dgm:t>
    </dgm:pt>
    <dgm:pt modelId="{7D5BA004-022F-481E-8CDC-9A7712BEF08C}">
      <dgm:prSet phldrT="[Teks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nl-BE" dirty="0"/>
            <a:t> </a:t>
          </a:r>
        </a:p>
      </dgm:t>
    </dgm:pt>
    <dgm:pt modelId="{5F3B86BA-FC65-4844-A862-09DFCF01939A}" type="parTrans" cxnId="{9E5BB1E6-3C75-4364-98A8-5E176069D74A}">
      <dgm:prSet/>
      <dgm:spPr/>
      <dgm:t>
        <a:bodyPr/>
        <a:lstStyle/>
        <a:p>
          <a:endParaRPr lang="nl-BE"/>
        </a:p>
      </dgm:t>
    </dgm:pt>
    <dgm:pt modelId="{7434D4C3-052B-4BDC-9067-4D8EC6BB9958}" type="sibTrans" cxnId="{9E5BB1E6-3C75-4364-98A8-5E176069D74A}">
      <dgm:prSet/>
      <dgm:spPr/>
      <dgm:t>
        <a:bodyPr/>
        <a:lstStyle/>
        <a:p>
          <a:endParaRPr lang="nl-BE"/>
        </a:p>
      </dgm:t>
    </dgm:pt>
    <dgm:pt modelId="{31E78D40-F28F-4F0C-9C55-129EBF04ABD2}">
      <dgm:prSet phldrT="[Teks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nl-BE" dirty="0"/>
            <a:t> </a:t>
          </a:r>
        </a:p>
      </dgm:t>
    </dgm:pt>
    <dgm:pt modelId="{910860C4-E146-4414-9E92-967DF399558C}" type="parTrans" cxnId="{7A28AFF6-9CCA-490A-9AC2-5301A8BF1545}">
      <dgm:prSet/>
      <dgm:spPr/>
      <dgm:t>
        <a:bodyPr/>
        <a:lstStyle/>
        <a:p>
          <a:endParaRPr lang="nl-BE"/>
        </a:p>
      </dgm:t>
    </dgm:pt>
    <dgm:pt modelId="{0A8C4B81-3EF1-4FAB-B6BC-C9FC6BBF689B}" type="sibTrans" cxnId="{7A28AFF6-9CCA-490A-9AC2-5301A8BF1545}">
      <dgm:prSet/>
      <dgm:spPr/>
      <dgm:t>
        <a:bodyPr/>
        <a:lstStyle/>
        <a:p>
          <a:endParaRPr lang="nl-BE"/>
        </a:p>
      </dgm:t>
    </dgm:pt>
    <dgm:pt modelId="{E5EB773E-DE76-4CED-B371-E9ED2BB57ED3}">
      <dgm:prSet phldrT="[Teks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nl-BE" dirty="0"/>
            <a:t> </a:t>
          </a:r>
        </a:p>
      </dgm:t>
    </dgm:pt>
    <dgm:pt modelId="{D7FC61ED-0569-4C7C-9B54-67E729C169E7}" type="parTrans" cxnId="{9410F037-6D87-4A42-B54B-9CDB26CD05C6}">
      <dgm:prSet/>
      <dgm:spPr/>
      <dgm:t>
        <a:bodyPr/>
        <a:lstStyle/>
        <a:p>
          <a:endParaRPr lang="nl-BE"/>
        </a:p>
      </dgm:t>
    </dgm:pt>
    <dgm:pt modelId="{32137271-EE31-4BB4-BA68-B5E22DD443F5}" type="sibTrans" cxnId="{9410F037-6D87-4A42-B54B-9CDB26CD05C6}">
      <dgm:prSet/>
      <dgm:spPr/>
      <dgm:t>
        <a:bodyPr/>
        <a:lstStyle/>
        <a:p>
          <a:endParaRPr lang="nl-BE"/>
        </a:p>
      </dgm:t>
    </dgm:pt>
    <dgm:pt modelId="{2A93CDEC-EEBB-403E-82FC-CAE268B1BFA5}">
      <dgm:prSet phldrT="[Tekst]"/>
      <dgm:spPr/>
      <dgm:t>
        <a:bodyPr/>
        <a:lstStyle/>
        <a:p>
          <a:r>
            <a:rPr lang="nl-BE" dirty="0"/>
            <a:t> </a:t>
          </a:r>
        </a:p>
      </dgm:t>
    </dgm:pt>
    <dgm:pt modelId="{C902B8C9-0D69-4986-991F-51E7DF5690F0}" type="parTrans" cxnId="{38A27025-F55F-4CEF-9E66-EB43D8A6F2F6}">
      <dgm:prSet/>
      <dgm:spPr/>
      <dgm:t>
        <a:bodyPr/>
        <a:lstStyle/>
        <a:p>
          <a:endParaRPr lang="nl-BE"/>
        </a:p>
      </dgm:t>
    </dgm:pt>
    <dgm:pt modelId="{CB611865-BF90-42E4-9EC4-35577FBB01B2}" type="sibTrans" cxnId="{38A27025-F55F-4CEF-9E66-EB43D8A6F2F6}">
      <dgm:prSet/>
      <dgm:spPr/>
      <dgm:t>
        <a:bodyPr/>
        <a:lstStyle/>
        <a:p>
          <a:endParaRPr lang="nl-BE"/>
        </a:p>
      </dgm:t>
    </dgm:pt>
    <dgm:pt modelId="{C49E1DB9-6CBF-4532-AB35-0E5216B1DE44}" type="pres">
      <dgm:prSet presAssocID="{CDE9BD11-B79C-4D2E-8109-12640CE8A2A5}" presName="Name0" presStyleCnt="0">
        <dgm:presLayoutVars>
          <dgm:chMax val="1"/>
          <dgm:dir/>
          <dgm:animLvl val="ctr"/>
          <dgm:resizeHandles val="exact"/>
        </dgm:presLayoutVars>
      </dgm:prSet>
      <dgm:spPr/>
    </dgm:pt>
    <dgm:pt modelId="{9B1EF54F-DD6C-4619-B9F7-67DBE515AD9F}" type="pres">
      <dgm:prSet presAssocID="{54143A32-A526-4664-B5BB-8127C2F19BD8}" presName="centerShape" presStyleLbl="node0" presStyleIdx="0" presStyleCnt="1"/>
      <dgm:spPr/>
    </dgm:pt>
    <dgm:pt modelId="{FF53AF18-CD02-4289-802C-963AD9ACF967}" type="pres">
      <dgm:prSet presAssocID="{7D5BA004-022F-481E-8CDC-9A7712BEF08C}" presName="node" presStyleLbl="node1" presStyleIdx="0" presStyleCnt="4">
        <dgm:presLayoutVars>
          <dgm:bulletEnabled val="1"/>
        </dgm:presLayoutVars>
      </dgm:prSet>
      <dgm:spPr/>
    </dgm:pt>
    <dgm:pt modelId="{25C60F31-2265-4AD4-9147-12E49DC7F171}" type="pres">
      <dgm:prSet presAssocID="{7D5BA004-022F-481E-8CDC-9A7712BEF08C}" presName="dummy" presStyleCnt="0"/>
      <dgm:spPr/>
    </dgm:pt>
    <dgm:pt modelId="{AF7E2058-FB93-49D1-AF9F-0939F46CA2CE}" type="pres">
      <dgm:prSet presAssocID="{7434D4C3-052B-4BDC-9067-4D8EC6BB9958}" presName="sibTrans" presStyleLbl="sibTrans2D1" presStyleIdx="0" presStyleCnt="4"/>
      <dgm:spPr/>
    </dgm:pt>
    <dgm:pt modelId="{6B8E635A-F786-4586-9780-89F76CC5D240}" type="pres">
      <dgm:prSet presAssocID="{31E78D40-F28F-4F0C-9C55-129EBF04ABD2}" presName="node" presStyleLbl="node1" presStyleIdx="1" presStyleCnt="4">
        <dgm:presLayoutVars>
          <dgm:bulletEnabled val="1"/>
        </dgm:presLayoutVars>
      </dgm:prSet>
      <dgm:spPr/>
    </dgm:pt>
    <dgm:pt modelId="{FB573987-F7A7-4973-BEF7-9F1613858E1B}" type="pres">
      <dgm:prSet presAssocID="{31E78D40-F28F-4F0C-9C55-129EBF04ABD2}" presName="dummy" presStyleCnt="0"/>
      <dgm:spPr/>
    </dgm:pt>
    <dgm:pt modelId="{B015C305-F22E-4855-A129-780C6AB6DC67}" type="pres">
      <dgm:prSet presAssocID="{0A8C4B81-3EF1-4FAB-B6BC-C9FC6BBF689B}" presName="sibTrans" presStyleLbl="sibTrans2D1" presStyleIdx="1" presStyleCnt="4"/>
      <dgm:spPr/>
    </dgm:pt>
    <dgm:pt modelId="{FD3EF02A-A70E-45B3-9233-1DE44BB8E039}" type="pres">
      <dgm:prSet presAssocID="{E5EB773E-DE76-4CED-B371-E9ED2BB57ED3}" presName="node" presStyleLbl="node1" presStyleIdx="2" presStyleCnt="4">
        <dgm:presLayoutVars>
          <dgm:bulletEnabled val="1"/>
        </dgm:presLayoutVars>
      </dgm:prSet>
      <dgm:spPr/>
    </dgm:pt>
    <dgm:pt modelId="{3245626C-8760-4201-B842-9728E03C0361}" type="pres">
      <dgm:prSet presAssocID="{E5EB773E-DE76-4CED-B371-E9ED2BB57ED3}" presName="dummy" presStyleCnt="0"/>
      <dgm:spPr/>
    </dgm:pt>
    <dgm:pt modelId="{9C25440B-2C34-4FF8-891F-BF3044F734BF}" type="pres">
      <dgm:prSet presAssocID="{32137271-EE31-4BB4-BA68-B5E22DD443F5}" presName="sibTrans" presStyleLbl="sibTrans2D1" presStyleIdx="2" presStyleCnt="4"/>
      <dgm:spPr/>
    </dgm:pt>
    <dgm:pt modelId="{8269C2CA-3037-4F15-AE33-D33C9600923F}" type="pres">
      <dgm:prSet presAssocID="{2A93CDEC-EEBB-403E-82FC-CAE268B1BFA5}" presName="node" presStyleLbl="node1" presStyleIdx="3" presStyleCnt="4">
        <dgm:presLayoutVars>
          <dgm:bulletEnabled val="1"/>
        </dgm:presLayoutVars>
      </dgm:prSet>
      <dgm:spPr/>
    </dgm:pt>
    <dgm:pt modelId="{5A6384EC-954C-4F9D-966E-6F1AC8909D50}" type="pres">
      <dgm:prSet presAssocID="{2A93CDEC-EEBB-403E-82FC-CAE268B1BFA5}" presName="dummy" presStyleCnt="0"/>
      <dgm:spPr/>
    </dgm:pt>
    <dgm:pt modelId="{7A206FA6-61F5-453B-A4B9-43F8EE96E346}" type="pres">
      <dgm:prSet presAssocID="{CB611865-BF90-42E4-9EC4-35577FBB01B2}" presName="sibTrans" presStyleLbl="sibTrans2D1" presStyleIdx="3" presStyleCnt="4"/>
      <dgm:spPr/>
    </dgm:pt>
  </dgm:ptLst>
  <dgm:cxnLst>
    <dgm:cxn modelId="{43371212-5BFE-4BA4-B4C7-9234E22DE16A}" type="presOf" srcId="{0A8C4B81-3EF1-4FAB-B6BC-C9FC6BBF689B}" destId="{B015C305-F22E-4855-A129-780C6AB6DC67}" srcOrd="0" destOrd="0" presId="urn:microsoft.com/office/officeart/2005/8/layout/radial6"/>
    <dgm:cxn modelId="{38A27025-F55F-4CEF-9E66-EB43D8A6F2F6}" srcId="{54143A32-A526-4664-B5BB-8127C2F19BD8}" destId="{2A93CDEC-EEBB-403E-82FC-CAE268B1BFA5}" srcOrd="3" destOrd="0" parTransId="{C902B8C9-0D69-4986-991F-51E7DF5690F0}" sibTransId="{CB611865-BF90-42E4-9EC4-35577FBB01B2}"/>
    <dgm:cxn modelId="{9410F037-6D87-4A42-B54B-9CDB26CD05C6}" srcId="{54143A32-A526-4664-B5BB-8127C2F19BD8}" destId="{E5EB773E-DE76-4CED-B371-E9ED2BB57ED3}" srcOrd="2" destOrd="0" parTransId="{D7FC61ED-0569-4C7C-9B54-67E729C169E7}" sibTransId="{32137271-EE31-4BB4-BA68-B5E22DD443F5}"/>
    <dgm:cxn modelId="{9DB1774C-F791-4768-A670-095F436231F1}" type="presOf" srcId="{31E78D40-F28F-4F0C-9C55-129EBF04ABD2}" destId="{6B8E635A-F786-4586-9780-89F76CC5D240}" srcOrd="0" destOrd="0" presId="urn:microsoft.com/office/officeart/2005/8/layout/radial6"/>
    <dgm:cxn modelId="{4BBE2681-EE00-4DA7-B73D-A7940D742F13}" type="presOf" srcId="{E5EB773E-DE76-4CED-B371-E9ED2BB57ED3}" destId="{FD3EF02A-A70E-45B3-9233-1DE44BB8E039}" srcOrd="0" destOrd="0" presId="urn:microsoft.com/office/officeart/2005/8/layout/radial6"/>
    <dgm:cxn modelId="{EFDE3483-067C-4E06-9760-D3B59C75C876}" type="presOf" srcId="{54143A32-A526-4664-B5BB-8127C2F19BD8}" destId="{9B1EF54F-DD6C-4619-B9F7-67DBE515AD9F}" srcOrd="0" destOrd="0" presId="urn:microsoft.com/office/officeart/2005/8/layout/radial6"/>
    <dgm:cxn modelId="{0AC58591-B59A-4D64-90C4-4A32208518A9}" type="presOf" srcId="{CB611865-BF90-42E4-9EC4-35577FBB01B2}" destId="{7A206FA6-61F5-453B-A4B9-43F8EE96E346}" srcOrd="0" destOrd="0" presId="urn:microsoft.com/office/officeart/2005/8/layout/radial6"/>
    <dgm:cxn modelId="{C05362A1-507D-4C64-8CB2-730EE8A27055}" type="presOf" srcId="{7D5BA004-022F-481E-8CDC-9A7712BEF08C}" destId="{FF53AF18-CD02-4289-802C-963AD9ACF967}" srcOrd="0" destOrd="0" presId="urn:microsoft.com/office/officeart/2005/8/layout/radial6"/>
    <dgm:cxn modelId="{9F9896AA-D204-4B06-974D-C4E2FEA8B823}" srcId="{CDE9BD11-B79C-4D2E-8109-12640CE8A2A5}" destId="{54143A32-A526-4664-B5BB-8127C2F19BD8}" srcOrd="0" destOrd="0" parTransId="{15EECBFA-FB31-4BA5-8E55-ED6FAE0059CA}" sibTransId="{3CCD8265-849D-4C30-BF83-0C1F186CDA53}"/>
    <dgm:cxn modelId="{02AB64BC-5F71-4C57-91A0-9365891EE0E2}" type="presOf" srcId="{7434D4C3-052B-4BDC-9067-4D8EC6BB9958}" destId="{AF7E2058-FB93-49D1-AF9F-0939F46CA2CE}" srcOrd="0" destOrd="0" presId="urn:microsoft.com/office/officeart/2005/8/layout/radial6"/>
    <dgm:cxn modelId="{FE6B69E4-8FB7-443F-B464-6B6471B939B6}" type="presOf" srcId="{2A93CDEC-EEBB-403E-82FC-CAE268B1BFA5}" destId="{8269C2CA-3037-4F15-AE33-D33C9600923F}" srcOrd="0" destOrd="0" presId="urn:microsoft.com/office/officeart/2005/8/layout/radial6"/>
    <dgm:cxn modelId="{9E5BB1E6-3C75-4364-98A8-5E176069D74A}" srcId="{54143A32-A526-4664-B5BB-8127C2F19BD8}" destId="{7D5BA004-022F-481E-8CDC-9A7712BEF08C}" srcOrd="0" destOrd="0" parTransId="{5F3B86BA-FC65-4844-A862-09DFCF01939A}" sibTransId="{7434D4C3-052B-4BDC-9067-4D8EC6BB9958}"/>
    <dgm:cxn modelId="{7A28AFF6-9CCA-490A-9AC2-5301A8BF1545}" srcId="{54143A32-A526-4664-B5BB-8127C2F19BD8}" destId="{31E78D40-F28F-4F0C-9C55-129EBF04ABD2}" srcOrd="1" destOrd="0" parTransId="{910860C4-E146-4414-9E92-967DF399558C}" sibTransId="{0A8C4B81-3EF1-4FAB-B6BC-C9FC6BBF689B}"/>
    <dgm:cxn modelId="{79AD5AF7-704F-4D65-B170-14B634C31E46}" type="presOf" srcId="{32137271-EE31-4BB4-BA68-B5E22DD443F5}" destId="{9C25440B-2C34-4FF8-891F-BF3044F734BF}" srcOrd="0" destOrd="0" presId="urn:microsoft.com/office/officeart/2005/8/layout/radial6"/>
    <dgm:cxn modelId="{B2A0FBFD-6E80-460F-B562-193A09F92134}" type="presOf" srcId="{CDE9BD11-B79C-4D2E-8109-12640CE8A2A5}" destId="{C49E1DB9-6CBF-4532-AB35-0E5216B1DE44}" srcOrd="0" destOrd="0" presId="urn:microsoft.com/office/officeart/2005/8/layout/radial6"/>
    <dgm:cxn modelId="{FF00C43F-7A3E-4D4D-81F4-5BB0E0ABF265}" type="presParOf" srcId="{C49E1DB9-6CBF-4532-AB35-0E5216B1DE44}" destId="{9B1EF54F-DD6C-4619-B9F7-67DBE515AD9F}" srcOrd="0" destOrd="0" presId="urn:microsoft.com/office/officeart/2005/8/layout/radial6"/>
    <dgm:cxn modelId="{89733512-CEC6-4C68-9B2F-B5F904464EDC}" type="presParOf" srcId="{C49E1DB9-6CBF-4532-AB35-0E5216B1DE44}" destId="{FF53AF18-CD02-4289-802C-963AD9ACF967}" srcOrd="1" destOrd="0" presId="urn:microsoft.com/office/officeart/2005/8/layout/radial6"/>
    <dgm:cxn modelId="{D079AB0F-3B67-4126-A962-279BCECA3ED7}" type="presParOf" srcId="{C49E1DB9-6CBF-4532-AB35-0E5216B1DE44}" destId="{25C60F31-2265-4AD4-9147-12E49DC7F171}" srcOrd="2" destOrd="0" presId="urn:microsoft.com/office/officeart/2005/8/layout/radial6"/>
    <dgm:cxn modelId="{CC3E05D1-E7D1-4FE9-BD83-D4D278AEF325}" type="presParOf" srcId="{C49E1DB9-6CBF-4532-AB35-0E5216B1DE44}" destId="{AF7E2058-FB93-49D1-AF9F-0939F46CA2CE}" srcOrd="3" destOrd="0" presId="urn:microsoft.com/office/officeart/2005/8/layout/radial6"/>
    <dgm:cxn modelId="{4BC5FC8D-52E2-4C7B-B3C3-2A3E88EDDB7B}" type="presParOf" srcId="{C49E1DB9-6CBF-4532-AB35-0E5216B1DE44}" destId="{6B8E635A-F786-4586-9780-89F76CC5D240}" srcOrd="4" destOrd="0" presId="urn:microsoft.com/office/officeart/2005/8/layout/radial6"/>
    <dgm:cxn modelId="{2F25448F-60F9-42B8-8081-BC6AA42C866D}" type="presParOf" srcId="{C49E1DB9-6CBF-4532-AB35-0E5216B1DE44}" destId="{FB573987-F7A7-4973-BEF7-9F1613858E1B}" srcOrd="5" destOrd="0" presId="urn:microsoft.com/office/officeart/2005/8/layout/radial6"/>
    <dgm:cxn modelId="{C06A229C-DD63-4283-8812-A9EE347FBAF4}" type="presParOf" srcId="{C49E1DB9-6CBF-4532-AB35-0E5216B1DE44}" destId="{B015C305-F22E-4855-A129-780C6AB6DC67}" srcOrd="6" destOrd="0" presId="urn:microsoft.com/office/officeart/2005/8/layout/radial6"/>
    <dgm:cxn modelId="{9F649320-F37E-41D8-B3D2-AB97E423E6AE}" type="presParOf" srcId="{C49E1DB9-6CBF-4532-AB35-0E5216B1DE44}" destId="{FD3EF02A-A70E-45B3-9233-1DE44BB8E039}" srcOrd="7" destOrd="0" presId="urn:microsoft.com/office/officeart/2005/8/layout/radial6"/>
    <dgm:cxn modelId="{BB5CB334-7F65-4C3B-892E-0BBBDBB29DF8}" type="presParOf" srcId="{C49E1DB9-6CBF-4532-AB35-0E5216B1DE44}" destId="{3245626C-8760-4201-B842-9728E03C0361}" srcOrd="8" destOrd="0" presId="urn:microsoft.com/office/officeart/2005/8/layout/radial6"/>
    <dgm:cxn modelId="{2DAA49A4-531E-467D-8266-F5614B94D80C}" type="presParOf" srcId="{C49E1DB9-6CBF-4532-AB35-0E5216B1DE44}" destId="{9C25440B-2C34-4FF8-891F-BF3044F734BF}" srcOrd="9" destOrd="0" presId="urn:microsoft.com/office/officeart/2005/8/layout/radial6"/>
    <dgm:cxn modelId="{B26F2056-C557-46F4-9F9E-5297368BDBA7}" type="presParOf" srcId="{C49E1DB9-6CBF-4532-AB35-0E5216B1DE44}" destId="{8269C2CA-3037-4F15-AE33-D33C9600923F}" srcOrd="10" destOrd="0" presId="urn:microsoft.com/office/officeart/2005/8/layout/radial6"/>
    <dgm:cxn modelId="{9BE9EFE4-9588-49B4-B3BE-15B9663FE234}" type="presParOf" srcId="{C49E1DB9-6CBF-4532-AB35-0E5216B1DE44}" destId="{5A6384EC-954C-4F9D-966E-6F1AC8909D50}" srcOrd="11" destOrd="0" presId="urn:microsoft.com/office/officeart/2005/8/layout/radial6"/>
    <dgm:cxn modelId="{637B45F1-7C40-42A9-BF7D-3BC17330B662}" type="presParOf" srcId="{C49E1DB9-6CBF-4532-AB35-0E5216B1DE44}" destId="{7A206FA6-61F5-453B-A4B9-43F8EE96E346}" srcOrd="12"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CBD76E0-B492-4E17-ABD8-AB867383C3E5}"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nl-BE"/>
        </a:p>
      </dgm:t>
    </dgm:pt>
    <dgm:pt modelId="{422FAF27-76B3-4B8D-A0A4-F9B37EDDB1E0}">
      <dgm:prSet phldrT="[Tekst]" custT="1"/>
      <dgm:spPr/>
      <dgm:t>
        <a:bodyPr/>
        <a:lstStyle/>
        <a:p>
          <a:r>
            <a:rPr lang="en-GB" sz="2400" noProof="0" dirty="0"/>
            <a:t>Institutional change</a:t>
          </a:r>
        </a:p>
      </dgm:t>
    </dgm:pt>
    <dgm:pt modelId="{75140FFD-D9A3-4330-805F-1F8902C5AE8F}" type="parTrans" cxnId="{5E8570C2-37DE-4E2A-9D4A-A6F9729B6B8B}">
      <dgm:prSet/>
      <dgm:spPr/>
      <dgm:t>
        <a:bodyPr/>
        <a:lstStyle/>
        <a:p>
          <a:endParaRPr lang="nl-BE"/>
        </a:p>
      </dgm:t>
    </dgm:pt>
    <dgm:pt modelId="{7642F98F-FB5A-4FED-8A64-8FC3C532B2C8}" type="sibTrans" cxnId="{5E8570C2-37DE-4E2A-9D4A-A6F9729B6B8B}">
      <dgm:prSet/>
      <dgm:spPr/>
      <dgm:t>
        <a:bodyPr/>
        <a:lstStyle/>
        <a:p>
          <a:endParaRPr lang="nl-BE"/>
        </a:p>
      </dgm:t>
    </dgm:pt>
    <dgm:pt modelId="{6DD0A9E4-4A12-4E90-9C0E-1FB832EFFE18}">
      <dgm:prSet phldrT="[Tekst]" custT="1"/>
      <dgm:spPr/>
      <dgm:t>
        <a:bodyPr/>
        <a:lstStyle/>
        <a:p>
          <a:r>
            <a:rPr lang="en-GB" sz="2400" noProof="0" dirty="0"/>
            <a:t>Science education</a:t>
          </a:r>
        </a:p>
      </dgm:t>
    </dgm:pt>
    <dgm:pt modelId="{BCF72A73-A392-47CF-B0AF-28498E0F838E}" type="parTrans" cxnId="{FC7AA848-FF82-494A-A36D-CBB43ABFC8DE}">
      <dgm:prSet/>
      <dgm:spPr/>
      <dgm:t>
        <a:bodyPr/>
        <a:lstStyle/>
        <a:p>
          <a:endParaRPr lang="nl-BE"/>
        </a:p>
      </dgm:t>
    </dgm:pt>
    <dgm:pt modelId="{F5114827-B3B3-4849-9420-052254614725}" type="sibTrans" cxnId="{FC7AA848-FF82-494A-A36D-CBB43ABFC8DE}">
      <dgm:prSet/>
      <dgm:spPr/>
      <dgm:t>
        <a:bodyPr/>
        <a:lstStyle/>
        <a:p>
          <a:endParaRPr lang="nl-BE"/>
        </a:p>
      </dgm:t>
    </dgm:pt>
    <dgm:pt modelId="{E30EA72E-08AB-4125-8ADF-92C034A42F0B}">
      <dgm:prSet phldrT="[Tekst]" custT="1"/>
      <dgm:spPr/>
      <dgm:t>
        <a:bodyPr/>
        <a:lstStyle/>
        <a:p>
          <a:r>
            <a:rPr lang="en-GB" sz="2400" noProof="0" dirty="0"/>
            <a:t>Ethics and research integrity</a:t>
          </a:r>
        </a:p>
      </dgm:t>
    </dgm:pt>
    <dgm:pt modelId="{BF9A4600-7C36-4A87-B344-17503A822BD1}" type="parTrans" cxnId="{84FAF0F0-2F25-4BB4-97EF-F3F5ED281568}">
      <dgm:prSet/>
      <dgm:spPr/>
      <dgm:t>
        <a:bodyPr/>
        <a:lstStyle/>
        <a:p>
          <a:endParaRPr lang="nl-BE"/>
        </a:p>
      </dgm:t>
    </dgm:pt>
    <dgm:pt modelId="{81A0E676-18F8-40FD-BDF9-E1B07AEFC4DB}" type="sibTrans" cxnId="{84FAF0F0-2F25-4BB4-97EF-F3F5ED281568}">
      <dgm:prSet/>
      <dgm:spPr/>
      <dgm:t>
        <a:bodyPr/>
        <a:lstStyle/>
        <a:p>
          <a:endParaRPr lang="nl-BE"/>
        </a:p>
      </dgm:t>
    </dgm:pt>
    <dgm:pt modelId="{B4075B70-0EA8-449A-98DC-928591BA2F2A}">
      <dgm:prSet phldrT="[Tekst]" custT="1"/>
      <dgm:spPr/>
      <dgm:t>
        <a:bodyPr/>
        <a:lstStyle/>
        <a:p>
          <a:r>
            <a:rPr lang="en-GB" sz="2400" noProof="0" dirty="0"/>
            <a:t>Standard operating procedures</a:t>
          </a:r>
        </a:p>
      </dgm:t>
    </dgm:pt>
    <dgm:pt modelId="{68AE59C5-BFE6-413B-AC47-17337BF0D270}" type="parTrans" cxnId="{904D0D74-CF40-4E2F-98A0-EE0BC943BC9E}">
      <dgm:prSet/>
      <dgm:spPr/>
      <dgm:t>
        <a:bodyPr/>
        <a:lstStyle/>
        <a:p>
          <a:endParaRPr lang="nl-BE"/>
        </a:p>
      </dgm:t>
    </dgm:pt>
    <dgm:pt modelId="{43A4A9B5-EC78-405A-9FB5-556F6B22F7FB}" type="sibTrans" cxnId="{904D0D74-CF40-4E2F-98A0-EE0BC943BC9E}">
      <dgm:prSet/>
      <dgm:spPr/>
      <dgm:t>
        <a:bodyPr/>
        <a:lstStyle/>
        <a:p>
          <a:endParaRPr lang="nl-BE"/>
        </a:p>
      </dgm:t>
    </dgm:pt>
    <dgm:pt modelId="{840A5DC0-DC22-4B7D-B2A8-89B88A8306EE}">
      <dgm:prSet phldrT="[Tekst]" custT="1"/>
      <dgm:spPr/>
      <dgm:t>
        <a:bodyPr/>
        <a:lstStyle/>
        <a:p>
          <a:r>
            <a:rPr lang="en-GB" sz="2400" noProof="0" dirty="0"/>
            <a:t>Sciense4 Refugees</a:t>
          </a:r>
        </a:p>
      </dgm:t>
    </dgm:pt>
    <dgm:pt modelId="{123AAA33-ACEF-46DF-B00B-16276829707E}" type="parTrans" cxnId="{771929D9-E5B1-4DCF-ACE4-BF3D769CFAE6}">
      <dgm:prSet/>
      <dgm:spPr/>
      <dgm:t>
        <a:bodyPr/>
        <a:lstStyle/>
        <a:p>
          <a:endParaRPr lang="nl-BE"/>
        </a:p>
      </dgm:t>
    </dgm:pt>
    <dgm:pt modelId="{90BED1DC-FCF6-4A4B-AE40-54A5D862B195}" type="sibTrans" cxnId="{771929D9-E5B1-4DCF-ACE4-BF3D769CFAE6}">
      <dgm:prSet/>
      <dgm:spPr/>
      <dgm:t>
        <a:bodyPr/>
        <a:lstStyle/>
        <a:p>
          <a:endParaRPr lang="nl-BE"/>
        </a:p>
      </dgm:t>
    </dgm:pt>
    <dgm:pt modelId="{FE2355EA-B9AB-4342-8E49-A4EDD3897F59}">
      <dgm:prSet phldrT="[Tekst]" custT="1"/>
      <dgm:spPr/>
      <dgm:t>
        <a:bodyPr/>
        <a:lstStyle/>
        <a:p>
          <a:r>
            <a:rPr lang="en-GB" sz="2400" noProof="0" dirty="0"/>
            <a:t>Re-use of research data</a:t>
          </a:r>
        </a:p>
      </dgm:t>
    </dgm:pt>
    <dgm:pt modelId="{25657679-CEA4-4B4B-8606-30E126D43593}" type="parTrans" cxnId="{C7D4351E-F009-45A8-AF48-9E4BB88F3FD5}">
      <dgm:prSet/>
      <dgm:spPr/>
      <dgm:t>
        <a:bodyPr/>
        <a:lstStyle/>
        <a:p>
          <a:endParaRPr lang="nl-BE"/>
        </a:p>
      </dgm:t>
    </dgm:pt>
    <dgm:pt modelId="{137B66B2-245F-46D7-B718-61057E85A36D}" type="sibTrans" cxnId="{C7D4351E-F009-45A8-AF48-9E4BB88F3FD5}">
      <dgm:prSet/>
      <dgm:spPr/>
      <dgm:t>
        <a:bodyPr/>
        <a:lstStyle/>
        <a:p>
          <a:endParaRPr lang="nl-BE"/>
        </a:p>
      </dgm:t>
    </dgm:pt>
    <dgm:pt modelId="{621E162C-29D8-4ED1-92E4-AB0CEF379090}">
      <dgm:prSet phldrT="[Tekst]" custT="1"/>
      <dgm:spPr/>
      <dgm:t>
        <a:bodyPr/>
        <a:lstStyle/>
        <a:p>
          <a:r>
            <a:rPr lang="en-GB" sz="2400" noProof="0" dirty="0"/>
            <a:t>Etc.</a:t>
          </a:r>
        </a:p>
      </dgm:t>
    </dgm:pt>
    <dgm:pt modelId="{D095AE60-AA27-4382-9A33-BD97E0F8D3E4}" type="parTrans" cxnId="{898A3958-8C5C-4FA7-8D26-B0BE210A18B3}">
      <dgm:prSet/>
      <dgm:spPr/>
      <dgm:t>
        <a:bodyPr/>
        <a:lstStyle/>
        <a:p>
          <a:endParaRPr lang="nl-BE"/>
        </a:p>
      </dgm:t>
    </dgm:pt>
    <dgm:pt modelId="{3137BD52-5B7F-40B5-866D-8E58CA1B6C6A}" type="sibTrans" cxnId="{898A3958-8C5C-4FA7-8D26-B0BE210A18B3}">
      <dgm:prSet/>
      <dgm:spPr/>
      <dgm:t>
        <a:bodyPr/>
        <a:lstStyle/>
        <a:p>
          <a:endParaRPr lang="nl-BE"/>
        </a:p>
      </dgm:t>
    </dgm:pt>
    <dgm:pt modelId="{0E914AFF-8128-4C08-A949-EBBE8D22B423}" type="pres">
      <dgm:prSet presAssocID="{FCBD76E0-B492-4E17-ABD8-AB867383C3E5}" presName="Name0" presStyleCnt="0">
        <dgm:presLayoutVars>
          <dgm:chMax val="1"/>
          <dgm:dir/>
          <dgm:animLvl val="ctr"/>
          <dgm:resizeHandles val="exact"/>
        </dgm:presLayoutVars>
      </dgm:prSet>
      <dgm:spPr/>
    </dgm:pt>
    <dgm:pt modelId="{769D2211-46F7-41BE-B3EA-4364E68337C9}" type="pres">
      <dgm:prSet presAssocID="{422FAF27-76B3-4B8D-A0A4-F9B37EDDB1E0}" presName="centerShape" presStyleLbl="node0" presStyleIdx="0" presStyleCnt="1" custScaleX="149726" custScaleY="122442"/>
      <dgm:spPr/>
    </dgm:pt>
    <dgm:pt modelId="{34970236-85A8-4AC8-8F29-E727F7EB582F}" type="pres">
      <dgm:prSet presAssocID="{6DD0A9E4-4A12-4E90-9C0E-1FB832EFFE18}" presName="node" presStyleLbl="node1" presStyleIdx="0" presStyleCnt="6" custScaleX="149726" custScaleY="122442">
        <dgm:presLayoutVars>
          <dgm:bulletEnabled val="1"/>
        </dgm:presLayoutVars>
      </dgm:prSet>
      <dgm:spPr/>
    </dgm:pt>
    <dgm:pt modelId="{0095D5BC-34CF-4A45-B569-9D8E1348E02A}" type="pres">
      <dgm:prSet presAssocID="{6DD0A9E4-4A12-4E90-9C0E-1FB832EFFE18}" presName="dummy" presStyleCnt="0"/>
      <dgm:spPr/>
    </dgm:pt>
    <dgm:pt modelId="{5DD9FE40-5425-4953-BF05-88BD33A7BFFC}" type="pres">
      <dgm:prSet presAssocID="{F5114827-B3B3-4849-9420-052254614725}" presName="sibTrans" presStyleLbl="sibTrans2D1" presStyleIdx="0" presStyleCnt="6"/>
      <dgm:spPr/>
    </dgm:pt>
    <dgm:pt modelId="{49FB3675-3B6D-4DA0-B5AD-0151C1E585D9}" type="pres">
      <dgm:prSet presAssocID="{E30EA72E-08AB-4125-8ADF-92C034A42F0B}" presName="node" presStyleLbl="node1" presStyleIdx="1" presStyleCnt="6" custScaleX="149726" custScaleY="122442">
        <dgm:presLayoutVars>
          <dgm:bulletEnabled val="1"/>
        </dgm:presLayoutVars>
      </dgm:prSet>
      <dgm:spPr/>
    </dgm:pt>
    <dgm:pt modelId="{B74B4B20-F8CD-4C51-ADD4-FE99283A5BB0}" type="pres">
      <dgm:prSet presAssocID="{E30EA72E-08AB-4125-8ADF-92C034A42F0B}" presName="dummy" presStyleCnt="0"/>
      <dgm:spPr/>
    </dgm:pt>
    <dgm:pt modelId="{72427FFF-B2D9-4F44-A5E1-C9644BAEBD1A}" type="pres">
      <dgm:prSet presAssocID="{81A0E676-18F8-40FD-BDF9-E1B07AEFC4DB}" presName="sibTrans" presStyleLbl="sibTrans2D1" presStyleIdx="1" presStyleCnt="6"/>
      <dgm:spPr/>
    </dgm:pt>
    <dgm:pt modelId="{91DDB8A2-63B3-4B9F-A406-2DEF6B2C51F3}" type="pres">
      <dgm:prSet presAssocID="{B4075B70-0EA8-449A-98DC-928591BA2F2A}" presName="node" presStyleLbl="node1" presStyleIdx="2" presStyleCnt="6" custScaleX="149726" custScaleY="122442">
        <dgm:presLayoutVars>
          <dgm:bulletEnabled val="1"/>
        </dgm:presLayoutVars>
      </dgm:prSet>
      <dgm:spPr/>
    </dgm:pt>
    <dgm:pt modelId="{35968F33-202D-4319-AE6B-9173DC5EDEDD}" type="pres">
      <dgm:prSet presAssocID="{B4075B70-0EA8-449A-98DC-928591BA2F2A}" presName="dummy" presStyleCnt="0"/>
      <dgm:spPr/>
    </dgm:pt>
    <dgm:pt modelId="{09ADDBD1-C765-4C57-AE07-D7A3EA64B8CA}" type="pres">
      <dgm:prSet presAssocID="{43A4A9B5-EC78-405A-9FB5-556F6B22F7FB}" presName="sibTrans" presStyleLbl="sibTrans2D1" presStyleIdx="2" presStyleCnt="6"/>
      <dgm:spPr/>
    </dgm:pt>
    <dgm:pt modelId="{A2E0F420-0643-4F03-9AEB-1D708CFAC95E}" type="pres">
      <dgm:prSet presAssocID="{FE2355EA-B9AB-4342-8E49-A4EDD3897F59}" presName="node" presStyleLbl="node1" presStyleIdx="3" presStyleCnt="6" custScaleX="149726" custScaleY="122442">
        <dgm:presLayoutVars>
          <dgm:bulletEnabled val="1"/>
        </dgm:presLayoutVars>
      </dgm:prSet>
      <dgm:spPr/>
    </dgm:pt>
    <dgm:pt modelId="{3A3FFB28-3062-4BF6-86C7-237773FC8EDD}" type="pres">
      <dgm:prSet presAssocID="{FE2355EA-B9AB-4342-8E49-A4EDD3897F59}" presName="dummy" presStyleCnt="0"/>
      <dgm:spPr/>
    </dgm:pt>
    <dgm:pt modelId="{3591C968-4781-4797-9F57-A3148805541A}" type="pres">
      <dgm:prSet presAssocID="{137B66B2-245F-46D7-B718-61057E85A36D}" presName="sibTrans" presStyleLbl="sibTrans2D1" presStyleIdx="3" presStyleCnt="6"/>
      <dgm:spPr/>
    </dgm:pt>
    <dgm:pt modelId="{D548C1E9-C66F-4A39-B0D6-ED1FB35DF658}" type="pres">
      <dgm:prSet presAssocID="{840A5DC0-DC22-4B7D-B2A8-89B88A8306EE}" presName="node" presStyleLbl="node1" presStyleIdx="4" presStyleCnt="6" custScaleX="149726" custScaleY="122442">
        <dgm:presLayoutVars>
          <dgm:bulletEnabled val="1"/>
        </dgm:presLayoutVars>
      </dgm:prSet>
      <dgm:spPr/>
    </dgm:pt>
    <dgm:pt modelId="{E6C16B67-0680-4E84-B5A1-1FD9E9FF6652}" type="pres">
      <dgm:prSet presAssocID="{840A5DC0-DC22-4B7D-B2A8-89B88A8306EE}" presName="dummy" presStyleCnt="0"/>
      <dgm:spPr/>
    </dgm:pt>
    <dgm:pt modelId="{1F417169-40B9-40DC-8D7B-9D355B120D5B}" type="pres">
      <dgm:prSet presAssocID="{90BED1DC-FCF6-4A4B-AE40-54A5D862B195}" presName="sibTrans" presStyleLbl="sibTrans2D1" presStyleIdx="4" presStyleCnt="6"/>
      <dgm:spPr/>
    </dgm:pt>
    <dgm:pt modelId="{6B1B5BB4-8395-4D3C-B883-1F265619F72B}" type="pres">
      <dgm:prSet presAssocID="{621E162C-29D8-4ED1-92E4-AB0CEF379090}" presName="node" presStyleLbl="node1" presStyleIdx="5" presStyleCnt="6" custScaleX="149726" custScaleY="122442">
        <dgm:presLayoutVars>
          <dgm:bulletEnabled val="1"/>
        </dgm:presLayoutVars>
      </dgm:prSet>
      <dgm:spPr/>
    </dgm:pt>
    <dgm:pt modelId="{E9D112CA-BF02-47B9-8B42-8918F41ECFEA}" type="pres">
      <dgm:prSet presAssocID="{621E162C-29D8-4ED1-92E4-AB0CEF379090}" presName="dummy" presStyleCnt="0"/>
      <dgm:spPr/>
    </dgm:pt>
    <dgm:pt modelId="{14EEBE54-6B1E-4BF2-869D-8965FD326C49}" type="pres">
      <dgm:prSet presAssocID="{3137BD52-5B7F-40B5-866D-8E58CA1B6C6A}" presName="sibTrans" presStyleLbl="sibTrans2D1" presStyleIdx="5" presStyleCnt="6"/>
      <dgm:spPr/>
    </dgm:pt>
  </dgm:ptLst>
  <dgm:cxnLst>
    <dgm:cxn modelId="{AD1B5410-8170-43B3-9058-E3E5749F79CF}" type="presOf" srcId="{137B66B2-245F-46D7-B718-61057E85A36D}" destId="{3591C968-4781-4797-9F57-A3148805541A}" srcOrd="0" destOrd="0" presId="urn:microsoft.com/office/officeart/2005/8/layout/radial6"/>
    <dgm:cxn modelId="{4764241C-B9C7-41E2-92FB-F0DB2251E86E}" type="presOf" srcId="{3137BD52-5B7F-40B5-866D-8E58CA1B6C6A}" destId="{14EEBE54-6B1E-4BF2-869D-8965FD326C49}" srcOrd="0" destOrd="0" presId="urn:microsoft.com/office/officeart/2005/8/layout/radial6"/>
    <dgm:cxn modelId="{C7D4351E-F009-45A8-AF48-9E4BB88F3FD5}" srcId="{422FAF27-76B3-4B8D-A0A4-F9B37EDDB1E0}" destId="{FE2355EA-B9AB-4342-8E49-A4EDD3897F59}" srcOrd="3" destOrd="0" parTransId="{25657679-CEA4-4B4B-8606-30E126D43593}" sibTransId="{137B66B2-245F-46D7-B718-61057E85A36D}"/>
    <dgm:cxn modelId="{2BF2F52A-F000-49E3-90B3-CBF98A71623D}" type="presOf" srcId="{E30EA72E-08AB-4125-8ADF-92C034A42F0B}" destId="{49FB3675-3B6D-4DA0-B5AD-0151C1E585D9}" srcOrd="0" destOrd="0" presId="urn:microsoft.com/office/officeart/2005/8/layout/radial6"/>
    <dgm:cxn modelId="{661A8E39-C471-41F0-BA67-95DE2468B8D0}" type="presOf" srcId="{81A0E676-18F8-40FD-BDF9-E1B07AEFC4DB}" destId="{72427FFF-B2D9-4F44-A5E1-C9644BAEBD1A}" srcOrd="0" destOrd="0" presId="urn:microsoft.com/office/officeart/2005/8/layout/radial6"/>
    <dgm:cxn modelId="{7942A85B-C2C4-4801-A321-E58ACFB6547E}" type="presOf" srcId="{FE2355EA-B9AB-4342-8E49-A4EDD3897F59}" destId="{A2E0F420-0643-4F03-9AEB-1D708CFAC95E}" srcOrd="0" destOrd="0" presId="urn:microsoft.com/office/officeart/2005/8/layout/radial6"/>
    <dgm:cxn modelId="{FC7AA848-FF82-494A-A36D-CBB43ABFC8DE}" srcId="{422FAF27-76B3-4B8D-A0A4-F9B37EDDB1E0}" destId="{6DD0A9E4-4A12-4E90-9C0E-1FB832EFFE18}" srcOrd="0" destOrd="0" parTransId="{BCF72A73-A392-47CF-B0AF-28498E0F838E}" sibTransId="{F5114827-B3B3-4849-9420-052254614725}"/>
    <dgm:cxn modelId="{9149CB4B-6129-458A-B064-4D4965AE80E5}" type="presOf" srcId="{621E162C-29D8-4ED1-92E4-AB0CEF379090}" destId="{6B1B5BB4-8395-4D3C-B883-1F265619F72B}" srcOrd="0" destOrd="0" presId="urn:microsoft.com/office/officeart/2005/8/layout/radial6"/>
    <dgm:cxn modelId="{4F27CC4E-A0BD-42C6-B70B-A5A681CF9E6D}" type="presOf" srcId="{90BED1DC-FCF6-4A4B-AE40-54A5D862B195}" destId="{1F417169-40B9-40DC-8D7B-9D355B120D5B}" srcOrd="0" destOrd="0" presId="urn:microsoft.com/office/officeart/2005/8/layout/radial6"/>
    <dgm:cxn modelId="{904D0D74-CF40-4E2F-98A0-EE0BC943BC9E}" srcId="{422FAF27-76B3-4B8D-A0A4-F9B37EDDB1E0}" destId="{B4075B70-0EA8-449A-98DC-928591BA2F2A}" srcOrd="2" destOrd="0" parTransId="{68AE59C5-BFE6-413B-AC47-17337BF0D270}" sibTransId="{43A4A9B5-EC78-405A-9FB5-556F6B22F7FB}"/>
    <dgm:cxn modelId="{BADBD475-3477-482D-96B7-2B2F05CDDD97}" type="presOf" srcId="{FCBD76E0-B492-4E17-ABD8-AB867383C3E5}" destId="{0E914AFF-8128-4C08-A949-EBBE8D22B423}" srcOrd="0" destOrd="0" presId="urn:microsoft.com/office/officeart/2005/8/layout/radial6"/>
    <dgm:cxn modelId="{898A3958-8C5C-4FA7-8D26-B0BE210A18B3}" srcId="{422FAF27-76B3-4B8D-A0A4-F9B37EDDB1E0}" destId="{621E162C-29D8-4ED1-92E4-AB0CEF379090}" srcOrd="5" destOrd="0" parTransId="{D095AE60-AA27-4382-9A33-BD97E0F8D3E4}" sibTransId="{3137BD52-5B7F-40B5-866D-8E58CA1B6C6A}"/>
    <dgm:cxn modelId="{0421357F-88C0-482A-B98C-BEB3063C817B}" type="presOf" srcId="{6DD0A9E4-4A12-4E90-9C0E-1FB832EFFE18}" destId="{34970236-85A8-4AC8-8F29-E727F7EB582F}" srcOrd="0" destOrd="0" presId="urn:microsoft.com/office/officeart/2005/8/layout/radial6"/>
    <dgm:cxn modelId="{B00D4B8E-B251-41BC-B9E5-0CE0F658B43E}" type="presOf" srcId="{43A4A9B5-EC78-405A-9FB5-556F6B22F7FB}" destId="{09ADDBD1-C765-4C57-AE07-D7A3EA64B8CA}" srcOrd="0" destOrd="0" presId="urn:microsoft.com/office/officeart/2005/8/layout/radial6"/>
    <dgm:cxn modelId="{F9CB3B93-6C2B-4A9B-A39E-06657B700AD5}" type="presOf" srcId="{F5114827-B3B3-4849-9420-052254614725}" destId="{5DD9FE40-5425-4953-BF05-88BD33A7BFFC}" srcOrd="0" destOrd="0" presId="urn:microsoft.com/office/officeart/2005/8/layout/radial6"/>
    <dgm:cxn modelId="{9F939DC1-123B-4FEC-9B52-E010D7DFDA9F}" type="presOf" srcId="{422FAF27-76B3-4B8D-A0A4-F9B37EDDB1E0}" destId="{769D2211-46F7-41BE-B3EA-4364E68337C9}" srcOrd="0" destOrd="0" presId="urn:microsoft.com/office/officeart/2005/8/layout/radial6"/>
    <dgm:cxn modelId="{5E8570C2-37DE-4E2A-9D4A-A6F9729B6B8B}" srcId="{FCBD76E0-B492-4E17-ABD8-AB867383C3E5}" destId="{422FAF27-76B3-4B8D-A0A4-F9B37EDDB1E0}" srcOrd="0" destOrd="0" parTransId="{75140FFD-D9A3-4330-805F-1F8902C5AE8F}" sibTransId="{7642F98F-FB5A-4FED-8A64-8FC3C532B2C8}"/>
    <dgm:cxn modelId="{771929D9-E5B1-4DCF-ACE4-BF3D769CFAE6}" srcId="{422FAF27-76B3-4B8D-A0A4-F9B37EDDB1E0}" destId="{840A5DC0-DC22-4B7D-B2A8-89B88A8306EE}" srcOrd="4" destOrd="0" parTransId="{123AAA33-ACEF-46DF-B00B-16276829707E}" sibTransId="{90BED1DC-FCF6-4A4B-AE40-54A5D862B195}"/>
    <dgm:cxn modelId="{6FBA36EF-5ECB-4E75-BA9B-A7CE4A0A4BE3}" type="presOf" srcId="{B4075B70-0EA8-449A-98DC-928591BA2F2A}" destId="{91DDB8A2-63B3-4B9F-A406-2DEF6B2C51F3}" srcOrd="0" destOrd="0" presId="urn:microsoft.com/office/officeart/2005/8/layout/radial6"/>
    <dgm:cxn modelId="{189A44EF-ED4B-4D70-AE50-6A5E61270CF7}" type="presOf" srcId="{840A5DC0-DC22-4B7D-B2A8-89B88A8306EE}" destId="{D548C1E9-C66F-4A39-B0D6-ED1FB35DF658}" srcOrd="0" destOrd="0" presId="urn:microsoft.com/office/officeart/2005/8/layout/radial6"/>
    <dgm:cxn modelId="{84FAF0F0-2F25-4BB4-97EF-F3F5ED281568}" srcId="{422FAF27-76B3-4B8D-A0A4-F9B37EDDB1E0}" destId="{E30EA72E-08AB-4125-8ADF-92C034A42F0B}" srcOrd="1" destOrd="0" parTransId="{BF9A4600-7C36-4A87-B344-17503A822BD1}" sibTransId="{81A0E676-18F8-40FD-BDF9-E1B07AEFC4DB}"/>
    <dgm:cxn modelId="{D0F8C974-D598-428B-97A5-7D3D45344CC1}" type="presParOf" srcId="{0E914AFF-8128-4C08-A949-EBBE8D22B423}" destId="{769D2211-46F7-41BE-B3EA-4364E68337C9}" srcOrd="0" destOrd="0" presId="urn:microsoft.com/office/officeart/2005/8/layout/radial6"/>
    <dgm:cxn modelId="{5CB6F213-A36A-4A62-80E8-DA36EE7BC830}" type="presParOf" srcId="{0E914AFF-8128-4C08-A949-EBBE8D22B423}" destId="{34970236-85A8-4AC8-8F29-E727F7EB582F}" srcOrd="1" destOrd="0" presId="urn:microsoft.com/office/officeart/2005/8/layout/radial6"/>
    <dgm:cxn modelId="{20737095-EDF5-47A4-9D9F-70FC6E5014EF}" type="presParOf" srcId="{0E914AFF-8128-4C08-A949-EBBE8D22B423}" destId="{0095D5BC-34CF-4A45-B569-9D8E1348E02A}" srcOrd="2" destOrd="0" presId="urn:microsoft.com/office/officeart/2005/8/layout/radial6"/>
    <dgm:cxn modelId="{0BA462B6-A2FA-45B2-BF99-73B2376CE197}" type="presParOf" srcId="{0E914AFF-8128-4C08-A949-EBBE8D22B423}" destId="{5DD9FE40-5425-4953-BF05-88BD33A7BFFC}" srcOrd="3" destOrd="0" presId="urn:microsoft.com/office/officeart/2005/8/layout/radial6"/>
    <dgm:cxn modelId="{A2CF34E9-1F83-4179-BEE7-01DED8C87083}" type="presParOf" srcId="{0E914AFF-8128-4C08-A949-EBBE8D22B423}" destId="{49FB3675-3B6D-4DA0-B5AD-0151C1E585D9}" srcOrd="4" destOrd="0" presId="urn:microsoft.com/office/officeart/2005/8/layout/radial6"/>
    <dgm:cxn modelId="{C978A695-F56F-4B76-8326-58D6148FB320}" type="presParOf" srcId="{0E914AFF-8128-4C08-A949-EBBE8D22B423}" destId="{B74B4B20-F8CD-4C51-ADD4-FE99283A5BB0}" srcOrd="5" destOrd="0" presId="urn:microsoft.com/office/officeart/2005/8/layout/radial6"/>
    <dgm:cxn modelId="{FF0F6D76-B85E-44FB-993B-EF096976D07A}" type="presParOf" srcId="{0E914AFF-8128-4C08-A949-EBBE8D22B423}" destId="{72427FFF-B2D9-4F44-A5E1-C9644BAEBD1A}" srcOrd="6" destOrd="0" presId="urn:microsoft.com/office/officeart/2005/8/layout/radial6"/>
    <dgm:cxn modelId="{8A8FF4C1-E8AB-4659-8346-1FD46A182F9E}" type="presParOf" srcId="{0E914AFF-8128-4C08-A949-EBBE8D22B423}" destId="{91DDB8A2-63B3-4B9F-A406-2DEF6B2C51F3}" srcOrd="7" destOrd="0" presId="urn:microsoft.com/office/officeart/2005/8/layout/radial6"/>
    <dgm:cxn modelId="{6C4A4F18-C408-4316-A331-C13AB81D6133}" type="presParOf" srcId="{0E914AFF-8128-4C08-A949-EBBE8D22B423}" destId="{35968F33-202D-4319-AE6B-9173DC5EDEDD}" srcOrd="8" destOrd="0" presId="urn:microsoft.com/office/officeart/2005/8/layout/radial6"/>
    <dgm:cxn modelId="{C0017451-7D14-4E9F-B682-EEB0388A2D35}" type="presParOf" srcId="{0E914AFF-8128-4C08-A949-EBBE8D22B423}" destId="{09ADDBD1-C765-4C57-AE07-D7A3EA64B8CA}" srcOrd="9" destOrd="0" presId="urn:microsoft.com/office/officeart/2005/8/layout/radial6"/>
    <dgm:cxn modelId="{671FFCBE-D516-4503-8345-9A3E46388C6B}" type="presParOf" srcId="{0E914AFF-8128-4C08-A949-EBBE8D22B423}" destId="{A2E0F420-0643-4F03-9AEB-1D708CFAC95E}" srcOrd="10" destOrd="0" presId="urn:microsoft.com/office/officeart/2005/8/layout/radial6"/>
    <dgm:cxn modelId="{28C99FF6-2A8C-4DFC-BF3C-0EDD45DFD60E}" type="presParOf" srcId="{0E914AFF-8128-4C08-A949-EBBE8D22B423}" destId="{3A3FFB28-3062-4BF6-86C7-237773FC8EDD}" srcOrd="11" destOrd="0" presId="urn:microsoft.com/office/officeart/2005/8/layout/radial6"/>
    <dgm:cxn modelId="{97D2921F-5180-4E3E-98F0-13862B8BD6D0}" type="presParOf" srcId="{0E914AFF-8128-4C08-A949-EBBE8D22B423}" destId="{3591C968-4781-4797-9F57-A3148805541A}" srcOrd="12" destOrd="0" presId="urn:microsoft.com/office/officeart/2005/8/layout/radial6"/>
    <dgm:cxn modelId="{456682F8-C3DE-4953-A7DE-51E84383C678}" type="presParOf" srcId="{0E914AFF-8128-4C08-A949-EBBE8D22B423}" destId="{D548C1E9-C66F-4A39-B0D6-ED1FB35DF658}" srcOrd="13" destOrd="0" presId="urn:microsoft.com/office/officeart/2005/8/layout/radial6"/>
    <dgm:cxn modelId="{E457FD8A-4C5C-4408-8D4E-9FC7EBDC035F}" type="presParOf" srcId="{0E914AFF-8128-4C08-A949-EBBE8D22B423}" destId="{E6C16B67-0680-4E84-B5A1-1FD9E9FF6652}" srcOrd="14" destOrd="0" presId="urn:microsoft.com/office/officeart/2005/8/layout/radial6"/>
    <dgm:cxn modelId="{277B9B51-9750-4CF7-86A1-272A81219E74}" type="presParOf" srcId="{0E914AFF-8128-4C08-A949-EBBE8D22B423}" destId="{1F417169-40B9-40DC-8D7B-9D355B120D5B}" srcOrd="15" destOrd="0" presId="urn:microsoft.com/office/officeart/2005/8/layout/radial6"/>
    <dgm:cxn modelId="{29CE4A70-1878-4162-9E69-F81B72355ACF}" type="presParOf" srcId="{0E914AFF-8128-4C08-A949-EBBE8D22B423}" destId="{6B1B5BB4-8395-4D3C-B883-1F265619F72B}" srcOrd="16" destOrd="0" presId="urn:microsoft.com/office/officeart/2005/8/layout/radial6"/>
    <dgm:cxn modelId="{86FBDDB4-F022-47F8-BDEB-E601DC169BC4}" type="presParOf" srcId="{0E914AFF-8128-4C08-A949-EBBE8D22B423}" destId="{E9D112CA-BF02-47B9-8B42-8918F41ECFEA}" srcOrd="17" destOrd="0" presId="urn:microsoft.com/office/officeart/2005/8/layout/radial6"/>
    <dgm:cxn modelId="{B26C5DA7-5EA1-4B4A-9C35-D9BF467116A6}" type="presParOf" srcId="{0E914AFF-8128-4C08-A949-EBBE8D22B423}" destId="{14EEBE54-6B1E-4BF2-869D-8965FD326C49}"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4D873E-B697-4B13-848D-882384603C1A}"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nl-BE"/>
        </a:p>
      </dgm:t>
    </dgm:pt>
    <dgm:pt modelId="{BC57AB68-A01D-42CD-A621-8A6D5511F647}">
      <dgm:prSet phldrT="[Tekst]" custT="1"/>
      <dgm:spPr/>
      <dgm:t>
        <a:bodyPr/>
        <a:lstStyle/>
        <a:p>
          <a:r>
            <a:rPr lang="en-US" sz="2000" noProof="0" dirty="0"/>
            <a:t>Differences</a:t>
          </a:r>
        </a:p>
      </dgm:t>
    </dgm:pt>
    <dgm:pt modelId="{FDD5A043-978E-4005-BA60-423853094FC6}" type="parTrans" cxnId="{DF3217A2-6D49-40A0-9EC2-D3C86B878FB7}">
      <dgm:prSet/>
      <dgm:spPr/>
      <dgm:t>
        <a:bodyPr/>
        <a:lstStyle/>
        <a:p>
          <a:endParaRPr lang="nl-BE"/>
        </a:p>
      </dgm:t>
    </dgm:pt>
    <dgm:pt modelId="{BECF55B8-F8A2-404A-8B43-B4F97C59162E}" type="sibTrans" cxnId="{DF3217A2-6D49-40A0-9EC2-D3C86B878FB7}">
      <dgm:prSet/>
      <dgm:spPr/>
      <dgm:t>
        <a:bodyPr/>
        <a:lstStyle/>
        <a:p>
          <a:endParaRPr lang="nl-BE"/>
        </a:p>
      </dgm:t>
    </dgm:pt>
    <dgm:pt modelId="{A9E6A8E5-EF9D-4CA5-82DC-6D3C9C0AB5E5}">
      <dgm:prSet phldrT="[Tekst]" custT="1"/>
      <dgm:spPr/>
      <dgm:t>
        <a:bodyPr/>
        <a:lstStyle/>
        <a:p>
          <a:r>
            <a:rPr lang="en-US" sz="2000" noProof="0" dirty="0"/>
            <a:t>Inequality</a:t>
          </a:r>
        </a:p>
      </dgm:t>
    </dgm:pt>
    <dgm:pt modelId="{DC81ED2D-9F35-44D4-91DE-5D3A83E7C0DC}" type="parTrans" cxnId="{555915ED-0DAB-4C1E-B4BA-98E0DFD6E06C}">
      <dgm:prSet/>
      <dgm:spPr/>
      <dgm:t>
        <a:bodyPr/>
        <a:lstStyle/>
        <a:p>
          <a:endParaRPr lang="nl-BE"/>
        </a:p>
      </dgm:t>
    </dgm:pt>
    <dgm:pt modelId="{CBD3C4FF-368B-40EF-B514-3B6EFCB10F72}" type="sibTrans" cxnId="{555915ED-0DAB-4C1E-B4BA-98E0DFD6E06C}">
      <dgm:prSet/>
      <dgm:spPr/>
      <dgm:t>
        <a:bodyPr/>
        <a:lstStyle/>
        <a:p>
          <a:endParaRPr lang="nl-BE"/>
        </a:p>
      </dgm:t>
    </dgm:pt>
    <dgm:pt modelId="{3855FD2E-CAF3-4155-A0F1-29A869401525}">
      <dgm:prSet phldrT="[Tekst]" custT="1">
        <dgm:style>
          <a:lnRef idx="2">
            <a:schemeClr val="accent6">
              <a:shade val="50000"/>
            </a:schemeClr>
          </a:lnRef>
          <a:fillRef idx="1">
            <a:schemeClr val="accent6"/>
          </a:fillRef>
          <a:effectRef idx="0">
            <a:schemeClr val="accent6"/>
          </a:effectRef>
          <a:fontRef idx="minor">
            <a:schemeClr val="lt1"/>
          </a:fontRef>
        </dgm:style>
      </dgm:prSet>
      <dgm:spPr>
        <a:solidFill>
          <a:srgbClr val="C00000"/>
        </a:solidFill>
        <a:ln>
          <a:solidFill>
            <a:srgbClr val="C00000"/>
          </a:solidFill>
        </a:ln>
      </dgm:spPr>
      <dgm:t>
        <a:bodyPr/>
        <a:lstStyle/>
        <a:p>
          <a:r>
            <a:rPr lang="en-US" sz="2000" noProof="0" dirty="0"/>
            <a:t>Not OK!</a:t>
          </a:r>
        </a:p>
      </dgm:t>
    </dgm:pt>
    <dgm:pt modelId="{445C5711-5735-45BD-B217-12A9A75D91D0}" type="parTrans" cxnId="{4FCD4ECC-24CF-4AC1-9565-CFD105C70F56}">
      <dgm:prSet/>
      <dgm:spPr/>
      <dgm:t>
        <a:bodyPr/>
        <a:lstStyle/>
        <a:p>
          <a:endParaRPr lang="nl-BE"/>
        </a:p>
      </dgm:t>
    </dgm:pt>
    <dgm:pt modelId="{DD668512-05BA-4B66-BD32-222C38BDEF9A}" type="sibTrans" cxnId="{4FCD4ECC-24CF-4AC1-9565-CFD105C70F56}">
      <dgm:prSet/>
      <dgm:spPr/>
      <dgm:t>
        <a:bodyPr/>
        <a:lstStyle/>
        <a:p>
          <a:endParaRPr lang="nl-BE"/>
        </a:p>
      </dgm:t>
    </dgm:pt>
    <dgm:pt modelId="{E3913DEE-82F4-4C3D-8590-3A29E08CEEB9}" type="pres">
      <dgm:prSet presAssocID="{A94D873E-B697-4B13-848D-882384603C1A}" presName="theList" presStyleCnt="0">
        <dgm:presLayoutVars>
          <dgm:dir/>
          <dgm:animLvl val="lvl"/>
          <dgm:resizeHandles val="exact"/>
        </dgm:presLayoutVars>
      </dgm:prSet>
      <dgm:spPr/>
    </dgm:pt>
    <dgm:pt modelId="{858F845A-DAF6-4217-AD07-DB8917734269}" type="pres">
      <dgm:prSet presAssocID="{BC57AB68-A01D-42CD-A621-8A6D5511F647}" presName="compNode" presStyleCnt="0"/>
      <dgm:spPr/>
    </dgm:pt>
    <dgm:pt modelId="{E8609DAC-B4D6-43AD-A72D-994C87C702B7}" type="pres">
      <dgm:prSet presAssocID="{BC57AB68-A01D-42CD-A621-8A6D5511F647}" presName="noGeometry" presStyleCnt="0"/>
      <dgm:spPr/>
    </dgm:pt>
    <dgm:pt modelId="{2D6CB243-2844-4649-AE04-96F182446C27}" type="pres">
      <dgm:prSet presAssocID="{BC57AB68-A01D-42CD-A621-8A6D5511F647}" presName="childTextVisible" presStyleLbl="bgAccFollowNode1" presStyleIdx="0" presStyleCnt="3">
        <dgm:presLayoutVars>
          <dgm:bulletEnabled val="1"/>
        </dgm:presLayoutVars>
      </dgm:prSet>
      <dgm:spPr/>
    </dgm:pt>
    <dgm:pt modelId="{A9473004-0435-4F4A-9636-D2434F0A6BA7}" type="pres">
      <dgm:prSet presAssocID="{BC57AB68-A01D-42CD-A621-8A6D5511F647}" presName="childTextHidden" presStyleLbl="bgAccFollowNode1" presStyleIdx="0" presStyleCnt="3"/>
      <dgm:spPr/>
    </dgm:pt>
    <dgm:pt modelId="{54F5CA00-2311-4BE1-BAF4-FD6D39F5B50D}" type="pres">
      <dgm:prSet presAssocID="{BC57AB68-A01D-42CD-A621-8A6D5511F647}" presName="parentText" presStyleLbl="node1" presStyleIdx="0" presStyleCnt="3" custScaleX="297287" custScaleY="155706">
        <dgm:presLayoutVars>
          <dgm:chMax val="1"/>
          <dgm:bulletEnabled val="1"/>
        </dgm:presLayoutVars>
      </dgm:prSet>
      <dgm:spPr/>
    </dgm:pt>
    <dgm:pt modelId="{6F3044F9-F81C-44D2-8E94-FE395C7F8769}" type="pres">
      <dgm:prSet presAssocID="{BC57AB68-A01D-42CD-A621-8A6D5511F647}" presName="aSpace" presStyleCnt="0"/>
      <dgm:spPr/>
    </dgm:pt>
    <dgm:pt modelId="{99679C41-A88D-4A19-84E7-61F86C107FDD}" type="pres">
      <dgm:prSet presAssocID="{A9E6A8E5-EF9D-4CA5-82DC-6D3C9C0AB5E5}" presName="compNode" presStyleCnt="0"/>
      <dgm:spPr/>
    </dgm:pt>
    <dgm:pt modelId="{56993352-75E4-4A65-ACAE-86EF448394E1}" type="pres">
      <dgm:prSet presAssocID="{A9E6A8E5-EF9D-4CA5-82DC-6D3C9C0AB5E5}" presName="noGeometry" presStyleCnt="0"/>
      <dgm:spPr/>
    </dgm:pt>
    <dgm:pt modelId="{16548C77-9537-4558-B6C5-E18797FC60ED}" type="pres">
      <dgm:prSet presAssocID="{A9E6A8E5-EF9D-4CA5-82DC-6D3C9C0AB5E5}" presName="childTextVisible" presStyleLbl="bgAccFollowNode1" presStyleIdx="1" presStyleCnt="3">
        <dgm:presLayoutVars>
          <dgm:bulletEnabled val="1"/>
        </dgm:presLayoutVars>
      </dgm:prSet>
      <dgm:spPr/>
    </dgm:pt>
    <dgm:pt modelId="{7222BABD-F46A-4613-BE61-03CDDFF43892}" type="pres">
      <dgm:prSet presAssocID="{A9E6A8E5-EF9D-4CA5-82DC-6D3C9C0AB5E5}" presName="childTextHidden" presStyleLbl="bgAccFollowNode1" presStyleIdx="1" presStyleCnt="3"/>
      <dgm:spPr/>
    </dgm:pt>
    <dgm:pt modelId="{0C8D2D35-9DD0-45AC-BE84-2D64F22DBFAB}" type="pres">
      <dgm:prSet presAssocID="{A9E6A8E5-EF9D-4CA5-82DC-6D3C9C0AB5E5}" presName="parentText" presStyleLbl="node1" presStyleIdx="1" presStyleCnt="3" custScaleX="297287" custScaleY="155706">
        <dgm:presLayoutVars>
          <dgm:chMax val="1"/>
          <dgm:bulletEnabled val="1"/>
        </dgm:presLayoutVars>
      </dgm:prSet>
      <dgm:spPr/>
    </dgm:pt>
    <dgm:pt modelId="{2347296E-35B4-4391-B945-BAEBB4EA95C5}" type="pres">
      <dgm:prSet presAssocID="{A9E6A8E5-EF9D-4CA5-82DC-6D3C9C0AB5E5}" presName="aSpace" presStyleCnt="0"/>
      <dgm:spPr/>
    </dgm:pt>
    <dgm:pt modelId="{9A012BD0-4ED6-4556-A6D7-8964CFA53941}" type="pres">
      <dgm:prSet presAssocID="{3855FD2E-CAF3-4155-A0F1-29A869401525}" presName="compNode" presStyleCnt="0"/>
      <dgm:spPr/>
    </dgm:pt>
    <dgm:pt modelId="{7492D4AC-1A86-4C88-8207-5780E6DCFD37}" type="pres">
      <dgm:prSet presAssocID="{3855FD2E-CAF3-4155-A0F1-29A869401525}" presName="noGeometry" presStyleCnt="0"/>
      <dgm:spPr/>
    </dgm:pt>
    <dgm:pt modelId="{D6B7EBB4-C474-44B9-95E8-ED7BFA61E34E}" type="pres">
      <dgm:prSet presAssocID="{3855FD2E-CAF3-4155-A0F1-29A869401525}" presName="childTextVisible" presStyleLbl="bgAccFollowNode1" presStyleIdx="2" presStyleCnt="3">
        <dgm:presLayoutVars>
          <dgm:bulletEnabled val="1"/>
        </dgm:presLayoutVars>
      </dgm:prSet>
      <dgm:spPr/>
    </dgm:pt>
    <dgm:pt modelId="{0CE454F5-581A-4B14-BBCC-66D745CEAC3D}" type="pres">
      <dgm:prSet presAssocID="{3855FD2E-CAF3-4155-A0F1-29A869401525}" presName="childTextHidden" presStyleLbl="bgAccFollowNode1" presStyleIdx="2" presStyleCnt="3"/>
      <dgm:spPr/>
    </dgm:pt>
    <dgm:pt modelId="{E6796744-81D3-4167-94DE-84D0906C5E02}" type="pres">
      <dgm:prSet presAssocID="{3855FD2E-CAF3-4155-A0F1-29A869401525}" presName="parentText" presStyleLbl="node1" presStyleIdx="2" presStyleCnt="3" custScaleX="297287" custScaleY="155706">
        <dgm:presLayoutVars>
          <dgm:chMax val="1"/>
          <dgm:bulletEnabled val="1"/>
        </dgm:presLayoutVars>
      </dgm:prSet>
      <dgm:spPr/>
    </dgm:pt>
  </dgm:ptLst>
  <dgm:cxnLst>
    <dgm:cxn modelId="{79C1ED20-FDC2-4186-A577-55A7E9808803}" type="presOf" srcId="{3855FD2E-CAF3-4155-A0F1-29A869401525}" destId="{E6796744-81D3-4167-94DE-84D0906C5E02}" srcOrd="0" destOrd="0" presId="urn:microsoft.com/office/officeart/2005/8/layout/hProcess6"/>
    <dgm:cxn modelId="{07B6F54C-2F02-4037-A691-E1CA64888FA4}" type="presOf" srcId="{A94D873E-B697-4B13-848D-882384603C1A}" destId="{E3913DEE-82F4-4C3D-8590-3A29E08CEEB9}" srcOrd="0" destOrd="0" presId="urn:microsoft.com/office/officeart/2005/8/layout/hProcess6"/>
    <dgm:cxn modelId="{8EDA7E4E-EEDD-47B3-A47D-B27FD9AD0B8F}" type="presOf" srcId="{BC57AB68-A01D-42CD-A621-8A6D5511F647}" destId="{54F5CA00-2311-4BE1-BAF4-FD6D39F5B50D}" srcOrd="0" destOrd="0" presId="urn:microsoft.com/office/officeart/2005/8/layout/hProcess6"/>
    <dgm:cxn modelId="{DF3217A2-6D49-40A0-9EC2-D3C86B878FB7}" srcId="{A94D873E-B697-4B13-848D-882384603C1A}" destId="{BC57AB68-A01D-42CD-A621-8A6D5511F647}" srcOrd="0" destOrd="0" parTransId="{FDD5A043-978E-4005-BA60-423853094FC6}" sibTransId="{BECF55B8-F8A2-404A-8B43-B4F97C59162E}"/>
    <dgm:cxn modelId="{350783B3-0FF1-48F1-AE0F-278321BC4D5B}" type="presOf" srcId="{A9E6A8E5-EF9D-4CA5-82DC-6D3C9C0AB5E5}" destId="{0C8D2D35-9DD0-45AC-BE84-2D64F22DBFAB}" srcOrd="0" destOrd="0" presId="urn:microsoft.com/office/officeart/2005/8/layout/hProcess6"/>
    <dgm:cxn modelId="{4FCD4ECC-24CF-4AC1-9565-CFD105C70F56}" srcId="{A94D873E-B697-4B13-848D-882384603C1A}" destId="{3855FD2E-CAF3-4155-A0F1-29A869401525}" srcOrd="2" destOrd="0" parTransId="{445C5711-5735-45BD-B217-12A9A75D91D0}" sibTransId="{DD668512-05BA-4B66-BD32-222C38BDEF9A}"/>
    <dgm:cxn modelId="{555915ED-0DAB-4C1E-B4BA-98E0DFD6E06C}" srcId="{A94D873E-B697-4B13-848D-882384603C1A}" destId="{A9E6A8E5-EF9D-4CA5-82DC-6D3C9C0AB5E5}" srcOrd="1" destOrd="0" parTransId="{DC81ED2D-9F35-44D4-91DE-5D3A83E7C0DC}" sibTransId="{CBD3C4FF-368B-40EF-B514-3B6EFCB10F72}"/>
    <dgm:cxn modelId="{66837837-A7D1-4FEE-9509-46F021FDD2E0}" type="presParOf" srcId="{E3913DEE-82F4-4C3D-8590-3A29E08CEEB9}" destId="{858F845A-DAF6-4217-AD07-DB8917734269}" srcOrd="0" destOrd="0" presId="urn:microsoft.com/office/officeart/2005/8/layout/hProcess6"/>
    <dgm:cxn modelId="{B432D9BC-2791-4C5F-B6BE-2AE712E42092}" type="presParOf" srcId="{858F845A-DAF6-4217-AD07-DB8917734269}" destId="{E8609DAC-B4D6-43AD-A72D-994C87C702B7}" srcOrd="0" destOrd="0" presId="urn:microsoft.com/office/officeart/2005/8/layout/hProcess6"/>
    <dgm:cxn modelId="{67CE4325-7EF5-4FD0-8281-C9C1DCAC8D08}" type="presParOf" srcId="{858F845A-DAF6-4217-AD07-DB8917734269}" destId="{2D6CB243-2844-4649-AE04-96F182446C27}" srcOrd="1" destOrd="0" presId="urn:microsoft.com/office/officeart/2005/8/layout/hProcess6"/>
    <dgm:cxn modelId="{BA972E0D-231C-4EEF-A21D-994296F18E65}" type="presParOf" srcId="{858F845A-DAF6-4217-AD07-DB8917734269}" destId="{A9473004-0435-4F4A-9636-D2434F0A6BA7}" srcOrd="2" destOrd="0" presId="urn:microsoft.com/office/officeart/2005/8/layout/hProcess6"/>
    <dgm:cxn modelId="{3A325789-AE4E-49D3-8F00-CD283C2D0D11}" type="presParOf" srcId="{858F845A-DAF6-4217-AD07-DB8917734269}" destId="{54F5CA00-2311-4BE1-BAF4-FD6D39F5B50D}" srcOrd="3" destOrd="0" presId="urn:microsoft.com/office/officeart/2005/8/layout/hProcess6"/>
    <dgm:cxn modelId="{9F4BA9EC-94C6-4FB4-AFA3-C89E714D2A82}" type="presParOf" srcId="{E3913DEE-82F4-4C3D-8590-3A29E08CEEB9}" destId="{6F3044F9-F81C-44D2-8E94-FE395C7F8769}" srcOrd="1" destOrd="0" presId="urn:microsoft.com/office/officeart/2005/8/layout/hProcess6"/>
    <dgm:cxn modelId="{807B39D7-B549-49ED-871C-5894B6E25929}" type="presParOf" srcId="{E3913DEE-82F4-4C3D-8590-3A29E08CEEB9}" destId="{99679C41-A88D-4A19-84E7-61F86C107FDD}" srcOrd="2" destOrd="0" presId="urn:microsoft.com/office/officeart/2005/8/layout/hProcess6"/>
    <dgm:cxn modelId="{434D5F0F-2788-4F27-B7AA-9620C2E80501}" type="presParOf" srcId="{99679C41-A88D-4A19-84E7-61F86C107FDD}" destId="{56993352-75E4-4A65-ACAE-86EF448394E1}" srcOrd="0" destOrd="0" presId="urn:microsoft.com/office/officeart/2005/8/layout/hProcess6"/>
    <dgm:cxn modelId="{0AE08F21-5528-49F1-80E4-C6EBD9DB89B9}" type="presParOf" srcId="{99679C41-A88D-4A19-84E7-61F86C107FDD}" destId="{16548C77-9537-4558-B6C5-E18797FC60ED}" srcOrd="1" destOrd="0" presId="urn:microsoft.com/office/officeart/2005/8/layout/hProcess6"/>
    <dgm:cxn modelId="{C0DC35F4-6C1F-4E60-A349-1B9DC0EAB273}" type="presParOf" srcId="{99679C41-A88D-4A19-84E7-61F86C107FDD}" destId="{7222BABD-F46A-4613-BE61-03CDDFF43892}" srcOrd="2" destOrd="0" presId="urn:microsoft.com/office/officeart/2005/8/layout/hProcess6"/>
    <dgm:cxn modelId="{D71434BD-7E7D-462F-A3BC-B2DC57F65CC5}" type="presParOf" srcId="{99679C41-A88D-4A19-84E7-61F86C107FDD}" destId="{0C8D2D35-9DD0-45AC-BE84-2D64F22DBFAB}" srcOrd="3" destOrd="0" presId="urn:microsoft.com/office/officeart/2005/8/layout/hProcess6"/>
    <dgm:cxn modelId="{2894E4BA-2B1B-4312-A03A-67A1F6C74762}" type="presParOf" srcId="{E3913DEE-82F4-4C3D-8590-3A29E08CEEB9}" destId="{2347296E-35B4-4391-B945-BAEBB4EA95C5}" srcOrd="3" destOrd="0" presId="urn:microsoft.com/office/officeart/2005/8/layout/hProcess6"/>
    <dgm:cxn modelId="{982A03B8-3638-4B33-A87C-E03B8C333EF2}" type="presParOf" srcId="{E3913DEE-82F4-4C3D-8590-3A29E08CEEB9}" destId="{9A012BD0-4ED6-4556-A6D7-8964CFA53941}" srcOrd="4" destOrd="0" presId="urn:microsoft.com/office/officeart/2005/8/layout/hProcess6"/>
    <dgm:cxn modelId="{94A67407-C352-44A7-B7F5-E6A8C52CFE1F}" type="presParOf" srcId="{9A012BD0-4ED6-4556-A6D7-8964CFA53941}" destId="{7492D4AC-1A86-4C88-8207-5780E6DCFD37}" srcOrd="0" destOrd="0" presId="urn:microsoft.com/office/officeart/2005/8/layout/hProcess6"/>
    <dgm:cxn modelId="{2A88CFA1-BFF1-4092-BA7E-CE2378454C62}" type="presParOf" srcId="{9A012BD0-4ED6-4556-A6D7-8964CFA53941}" destId="{D6B7EBB4-C474-44B9-95E8-ED7BFA61E34E}" srcOrd="1" destOrd="0" presId="urn:microsoft.com/office/officeart/2005/8/layout/hProcess6"/>
    <dgm:cxn modelId="{FCB8659B-8BF8-407B-95C7-A48E2333D6B1}" type="presParOf" srcId="{9A012BD0-4ED6-4556-A6D7-8964CFA53941}" destId="{0CE454F5-581A-4B14-BBCC-66D745CEAC3D}" srcOrd="2" destOrd="0" presId="urn:microsoft.com/office/officeart/2005/8/layout/hProcess6"/>
    <dgm:cxn modelId="{8A93D91B-01E4-4427-A534-463D69E5EFD5}" type="presParOf" srcId="{9A012BD0-4ED6-4556-A6D7-8964CFA53941}" destId="{E6796744-81D3-4167-94DE-84D0906C5E02}" srcOrd="3" destOrd="0" presId="urn:microsoft.com/office/officeart/2005/8/layout/hProcess6"/>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72F391-5377-45A9-A03D-B961AB92ECEA}" type="doc">
      <dgm:prSet loTypeId="urn:microsoft.com/office/officeart/2005/8/layout/equation2" loCatId="process" qsTypeId="urn:microsoft.com/office/officeart/2005/8/quickstyle/simple1" qsCatId="simple" csTypeId="urn:microsoft.com/office/officeart/2005/8/colors/accent1_2" csCatId="accent1" phldr="1"/>
      <dgm:spPr/>
    </dgm:pt>
    <dgm:pt modelId="{08F087A3-BF78-4A6E-A05C-817267A72FFC}">
      <dgm:prSet phldrT="[Tekst]" custT="1"/>
      <dgm:spPr/>
      <dgm:t>
        <a:bodyPr/>
        <a:lstStyle/>
        <a:p>
          <a:r>
            <a:rPr lang="en-US" sz="2800" noProof="0" dirty="0"/>
            <a:t>Equal Opportunities in research at all levels</a:t>
          </a:r>
        </a:p>
      </dgm:t>
    </dgm:pt>
    <dgm:pt modelId="{3359ED06-40BF-488F-915A-1FFB838B92F7}" type="parTrans" cxnId="{45694E8E-51E6-4045-A5FB-191E5D3F1EA5}">
      <dgm:prSet/>
      <dgm:spPr/>
      <dgm:t>
        <a:bodyPr/>
        <a:lstStyle/>
        <a:p>
          <a:endParaRPr lang="nl-BE"/>
        </a:p>
      </dgm:t>
    </dgm:pt>
    <dgm:pt modelId="{32A2F175-6854-421F-B0C4-F839E03D4E59}" type="sibTrans" cxnId="{45694E8E-51E6-4045-A5FB-191E5D3F1EA5}">
      <dgm:prSet/>
      <dgm:spPr/>
      <dgm:t>
        <a:bodyPr/>
        <a:lstStyle/>
        <a:p>
          <a:endParaRPr lang="nl-BE"/>
        </a:p>
      </dgm:t>
    </dgm:pt>
    <dgm:pt modelId="{8A84FDD6-7AD8-4E66-B1EE-A46C5FC47412}">
      <dgm:prSet phldrT="[Tekst]" custT="1"/>
      <dgm:spPr/>
      <dgm:t>
        <a:bodyPr/>
        <a:lstStyle/>
        <a:p>
          <a:r>
            <a:rPr lang="en-US" sz="2800" noProof="0" dirty="0"/>
            <a:t>Gender and sex variable in the research content</a:t>
          </a:r>
        </a:p>
      </dgm:t>
    </dgm:pt>
    <dgm:pt modelId="{F497FE38-CFC4-4316-9F0C-73A55EFEAFEB}" type="parTrans" cxnId="{6FB67611-3FFA-4496-A4E7-C347F61EC376}">
      <dgm:prSet/>
      <dgm:spPr/>
      <dgm:t>
        <a:bodyPr/>
        <a:lstStyle/>
        <a:p>
          <a:endParaRPr lang="nl-BE"/>
        </a:p>
      </dgm:t>
    </dgm:pt>
    <dgm:pt modelId="{3BAA3981-0D74-4AE5-943D-E58A2EC85D73}" type="sibTrans" cxnId="{6FB67611-3FFA-4496-A4E7-C347F61EC376}">
      <dgm:prSet/>
      <dgm:spPr/>
      <dgm:t>
        <a:bodyPr/>
        <a:lstStyle/>
        <a:p>
          <a:endParaRPr lang="nl-BE"/>
        </a:p>
      </dgm:t>
    </dgm:pt>
    <dgm:pt modelId="{42BEAD0F-72FE-4655-9EBF-334B083E9D67}">
      <dgm:prSet phldrT="[Tekst]"/>
      <dgm:spPr/>
      <dgm:t>
        <a:bodyPr/>
        <a:lstStyle/>
        <a:p>
          <a:r>
            <a:rPr lang="nl-BE" dirty="0"/>
            <a:t>Gender in research</a:t>
          </a:r>
        </a:p>
      </dgm:t>
    </dgm:pt>
    <dgm:pt modelId="{BA049E44-0441-4529-908B-CC3F18B11C96}" type="parTrans" cxnId="{FF34FFC7-1A2C-4694-B990-17AE86DB0A78}">
      <dgm:prSet/>
      <dgm:spPr/>
      <dgm:t>
        <a:bodyPr/>
        <a:lstStyle/>
        <a:p>
          <a:endParaRPr lang="nl-BE"/>
        </a:p>
      </dgm:t>
    </dgm:pt>
    <dgm:pt modelId="{BAFA77E9-BF29-4C76-B553-4A605EB329B3}" type="sibTrans" cxnId="{FF34FFC7-1A2C-4694-B990-17AE86DB0A78}">
      <dgm:prSet/>
      <dgm:spPr/>
      <dgm:t>
        <a:bodyPr/>
        <a:lstStyle/>
        <a:p>
          <a:endParaRPr lang="nl-BE"/>
        </a:p>
      </dgm:t>
    </dgm:pt>
    <dgm:pt modelId="{E971F4E0-2B44-4748-966A-1DA2DABE6519}" type="pres">
      <dgm:prSet presAssocID="{D072F391-5377-45A9-A03D-B961AB92ECEA}" presName="Name0" presStyleCnt="0">
        <dgm:presLayoutVars>
          <dgm:dir/>
          <dgm:resizeHandles val="exact"/>
        </dgm:presLayoutVars>
      </dgm:prSet>
      <dgm:spPr/>
    </dgm:pt>
    <dgm:pt modelId="{99E3705C-5271-4194-9AB3-57A9AABBDDD8}" type="pres">
      <dgm:prSet presAssocID="{D072F391-5377-45A9-A03D-B961AB92ECEA}" presName="vNodes" presStyleCnt="0"/>
      <dgm:spPr/>
    </dgm:pt>
    <dgm:pt modelId="{BA18F04E-E784-415B-9BDB-69901E31478E}" type="pres">
      <dgm:prSet presAssocID="{08F087A3-BF78-4A6E-A05C-817267A72FFC}" presName="node" presStyleLbl="node1" presStyleIdx="0" presStyleCnt="3" custScaleX="130469">
        <dgm:presLayoutVars>
          <dgm:bulletEnabled val="1"/>
        </dgm:presLayoutVars>
      </dgm:prSet>
      <dgm:spPr/>
    </dgm:pt>
    <dgm:pt modelId="{ABFCE0A0-2E05-4198-B865-26760723490C}" type="pres">
      <dgm:prSet presAssocID="{32A2F175-6854-421F-B0C4-F839E03D4E59}" presName="spacerT" presStyleCnt="0"/>
      <dgm:spPr/>
    </dgm:pt>
    <dgm:pt modelId="{B3CE09DF-575D-4F5B-9F82-09B44083CB78}" type="pres">
      <dgm:prSet presAssocID="{32A2F175-6854-421F-B0C4-F839E03D4E59}" presName="sibTrans" presStyleLbl="sibTrans2D1" presStyleIdx="0" presStyleCnt="2"/>
      <dgm:spPr/>
    </dgm:pt>
    <dgm:pt modelId="{69F6D86E-0B53-425C-8684-F2E2E06C7218}" type="pres">
      <dgm:prSet presAssocID="{32A2F175-6854-421F-B0C4-F839E03D4E59}" presName="spacerB" presStyleCnt="0"/>
      <dgm:spPr/>
    </dgm:pt>
    <dgm:pt modelId="{DEE604EB-C684-4ABC-9193-B226E55EF77D}" type="pres">
      <dgm:prSet presAssocID="{8A84FDD6-7AD8-4E66-B1EE-A46C5FC47412}" presName="node" presStyleLbl="node1" presStyleIdx="1" presStyleCnt="3" custScaleX="127421">
        <dgm:presLayoutVars>
          <dgm:bulletEnabled val="1"/>
        </dgm:presLayoutVars>
      </dgm:prSet>
      <dgm:spPr/>
    </dgm:pt>
    <dgm:pt modelId="{CF2652E0-9BE6-4C37-AB22-21F1873ABE39}" type="pres">
      <dgm:prSet presAssocID="{D072F391-5377-45A9-A03D-B961AB92ECEA}" presName="sibTransLast" presStyleLbl="sibTrans2D1" presStyleIdx="1" presStyleCnt="2"/>
      <dgm:spPr/>
    </dgm:pt>
    <dgm:pt modelId="{AD557E1D-800C-421C-83D3-3C00071F2EFD}" type="pres">
      <dgm:prSet presAssocID="{D072F391-5377-45A9-A03D-B961AB92ECEA}" presName="connectorText" presStyleLbl="sibTrans2D1" presStyleIdx="1" presStyleCnt="2"/>
      <dgm:spPr/>
    </dgm:pt>
    <dgm:pt modelId="{B1573961-0671-4B93-8141-264AFEE0FE22}" type="pres">
      <dgm:prSet presAssocID="{D072F391-5377-45A9-A03D-B961AB92ECEA}" presName="lastNode" presStyleLbl="node1" presStyleIdx="2" presStyleCnt="3">
        <dgm:presLayoutVars>
          <dgm:bulletEnabled val="1"/>
        </dgm:presLayoutVars>
      </dgm:prSet>
      <dgm:spPr/>
    </dgm:pt>
  </dgm:ptLst>
  <dgm:cxnLst>
    <dgm:cxn modelId="{6FB67611-3FFA-4496-A4E7-C347F61EC376}" srcId="{D072F391-5377-45A9-A03D-B961AB92ECEA}" destId="{8A84FDD6-7AD8-4E66-B1EE-A46C5FC47412}" srcOrd="1" destOrd="0" parTransId="{F497FE38-CFC4-4316-9F0C-73A55EFEAFEB}" sibTransId="{3BAA3981-0D74-4AE5-943D-E58A2EC85D73}"/>
    <dgm:cxn modelId="{FACC9860-D5DA-46F5-87F3-112599D19D3E}" type="presOf" srcId="{8A84FDD6-7AD8-4E66-B1EE-A46C5FC47412}" destId="{DEE604EB-C684-4ABC-9193-B226E55EF77D}" srcOrd="0" destOrd="0" presId="urn:microsoft.com/office/officeart/2005/8/layout/equation2"/>
    <dgm:cxn modelId="{BB098F43-4212-4144-86B2-AF9DC34C0229}" type="presOf" srcId="{42BEAD0F-72FE-4655-9EBF-334B083E9D67}" destId="{B1573961-0671-4B93-8141-264AFEE0FE22}" srcOrd="0" destOrd="0" presId="urn:microsoft.com/office/officeart/2005/8/layout/equation2"/>
    <dgm:cxn modelId="{1ACAFE79-75BE-4DD4-BC16-E694028D3C59}" type="presOf" srcId="{D072F391-5377-45A9-A03D-B961AB92ECEA}" destId="{E971F4E0-2B44-4748-966A-1DA2DABE6519}" srcOrd="0" destOrd="0" presId="urn:microsoft.com/office/officeart/2005/8/layout/equation2"/>
    <dgm:cxn modelId="{BB31747C-09C3-4301-A32D-3052AB73180B}" type="presOf" srcId="{32A2F175-6854-421F-B0C4-F839E03D4E59}" destId="{B3CE09DF-575D-4F5B-9F82-09B44083CB78}" srcOrd="0" destOrd="0" presId="urn:microsoft.com/office/officeart/2005/8/layout/equation2"/>
    <dgm:cxn modelId="{0DEDB589-ABA7-44AB-9A63-AFC4407412D2}" type="presOf" srcId="{3BAA3981-0D74-4AE5-943D-E58A2EC85D73}" destId="{CF2652E0-9BE6-4C37-AB22-21F1873ABE39}" srcOrd="0" destOrd="0" presId="urn:microsoft.com/office/officeart/2005/8/layout/equation2"/>
    <dgm:cxn modelId="{45694E8E-51E6-4045-A5FB-191E5D3F1EA5}" srcId="{D072F391-5377-45A9-A03D-B961AB92ECEA}" destId="{08F087A3-BF78-4A6E-A05C-817267A72FFC}" srcOrd="0" destOrd="0" parTransId="{3359ED06-40BF-488F-915A-1FFB838B92F7}" sibTransId="{32A2F175-6854-421F-B0C4-F839E03D4E59}"/>
    <dgm:cxn modelId="{86F53B9A-EE92-4899-A1CB-6B57B0B5586E}" type="presOf" srcId="{3BAA3981-0D74-4AE5-943D-E58A2EC85D73}" destId="{AD557E1D-800C-421C-83D3-3C00071F2EFD}" srcOrd="1" destOrd="0" presId="urn:microsoft.com/office/officeart/2005/8/layout/equation2"/>
    <dgm:cxn modelId="{FF34FFC7-1A2C-4694-B990-17AE86DB0A78}" srcId="{D072F391-5377-45A9-A03D-B961AB92ECEA}" destId="{42BEAD0F-72FE-4655-9EBF-334B083E9D67}" srcOrd="2" destOrd="0" parTransId="{BA049E44-0441-4529-908B-CC3F18B11C96}" sibTransId="{BAFA77E9-BF29-4C76-B553-4A605EB329B3}"/>
    <dgm:cxn modelId="{746082F9-2A83-42CF-9202-191952AC7C11}" type="presOf" srcId="{08F087A3-BF78-4A6E-A05C-817267A72FFC}" destId="{BA18F04E-E784-415B-9BDB-69901E31478E}" srcOrd="0" destOrd="0" presId="urn:microsoft.com/office/officeart/2005/8/layout/equation2"/>
    <dgm:cxn modelId="{D147F83F-F7E2-4E9A-9602-CC3F1C36097F}" type="presParOf" srcId="{E971F4E0-2B44-4748-966A-1DA2DABE6519}" destId="{99E3705C-5271-4194-9AB3-57A9AABBDDD8}" srcOrd="0" destOrd="0" presId="urn:microsoft.com/office/officeart/2005/8/layout/equation2"/>
    <dgm:cxn modelId="{4A7036E8-322E-457B-88BB-E7B30AE0690C}" type="presParOf" srcId="{99E3705C-5271-4194-9AB3-57A9AABBDDD8}" destId="{BA18F04E-E784-415B-9BDB-69901E31478E}" srcOrd="0" destOrd="0" presId="urn:microsoft.com/office/officeart/2005/8/layout/equation2"/>
    <dgm:cxn modelId="{590201B2-8884-4C79-B719-E25843B81B4B}" type="presParOf" srcId="{99E3705C-5271-4194-9AB3-57A9AABBDDD8}" destId="{ABFCE0A0-2E05-4198-B865-26760723490C}" srcOrd="1" destOrd="0" presId="urn:microsoft.com/office/officeart/2005/8/layout/equation2"/>
    <dgm:cxn modelId="{D8C1E45F-A3DE-4749-82C6-9FBF0C93D1AD}" type="presParOf" srcId="{99E3705C-5271-4194-9AB3-57A9AABBDDD8}" destId="{B3CE09DF-575D-4F5B-9F82-09B44083CB78}" srcOrd="2" destOrd="0" presId="urn:microsoft.com/office/officeart/2005/8/layout/equation2"/>
    <dgm:cxn modelId="{818C4FE7-2D58-4566-8331-D138E7AFD8B4}" type="presParOf" srcId="{99E3705C-5271-4194-9AB3-57A9AABBDDD8}" destId="{69F6D86E-0B53-425C-8684-F2E2E06C7218}" srcOrd="3" destOrd="0" presId="urn:microsoft.com/office/officeart/2005/8/layout/equation2"/>
    <dgm:cxn modelId="{86169E67-E46E-46F6-B21B-8AB99E588879}" type="presParOf" srcId="{99E3705C-5271-4194-9AB3-57A9AABBDDD8}" destId="{DEE604EB-C684-4ABC-9193-B226E55EF77D}" srcOrd="4" destOrd="0" presId="urn:microsoft.com/office/officeart/2005/8/layout/equation2"/>
    <dgm:cxn modelId="{C6434070-F350-40B1-85EC-2EE90EEE7AFF}" type="presParOf" srcId="{E971F4E0-2B44-4748-966A-1DA2DABE6519}" destId="{CF2652E0-9BE6-4C37-AB22-21F1873ABE39}" srcOrd="1" destOrd="0" presId="urn:microsoft.com/office/officeart/2005/8/layout/equation2"/>
    <dgm:cxn modelId="{D4C85B6B-AF71-4BBC-98CB-2E9A07D6959F}" type="presParOf" srcId="{CF2652E0-9BE6-4C37-AB22-21F1873ABE39}" destId="{AD557E1D-800C-421C-83D3-3C00071F2EFD}" srcOrd="0" destOrd="0" presId="urn:microsoft.com/office/officeart/2005/8/layout/equation2"/>
    <dgm:cxn modelId="{C7DF5CC7-A732-4F3A-AD73-7F8C15B4C8BD}" type="presParOf" srcId="{E971F4E0-2B44-4748-966A-1DA2DABE6519}" destId="{B1573961-0671-4B93-8141-264AFEE0FE22}"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072F391-5377-45A9-A03D-B961AB92ECEA}" type="doc">
      <dgm:prSet loTypeId="urn:microsoft.com/office/officeart/2005/8/layout/equation2" loCatId="process" qsTypeId="urn:microsoft.com/office/officeart/2005/8/quickstyle/simple1" qsCatId="simple" csTypeId="urn:microsoft.com/office/officeart/2005/8/colors/accent1_2" csCatId="accent1" phldr="1"/>
      <dgm:spPr/>
    </dgm:pt>
    <dgm:pt modelId="{08F087A3-BF78-4A6E-A05C-817267A72FFC}">
      <dgm:prSet phldrT="[Tekst]"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sz="2800" noProof="0" dirty="0"/>
            <a:t>Equal Opportunities in research at all levels</a:t>
          </a:r>
        </a:p>
      </dgm:t>
    </dgm:pt>
    <dgm:pt modelId="{3359ED06-40BF-488F-915A-1FFB838B92F7}" type="parTrans" cxnId="{45694E8E-51E6-4045-A5FB-191E5D3F1EA5}">
      <dgm:prSet/>
      <dgm:spPr/>
      <dgm:t>
        <a:bodyPr/>
        <a:lstStyle/>
        <a:p>
          <a:endParaRPr lang="nl-BE"/>
        </a:p>
      </dgm:t>
    </dgm:pt>
    <dgm:pt modelId="{32A2F175-6854-421F-B0C4-F839E03D4E59}" type="sibTrans" cxnId="{45694E8E-51E6-4045-A5FB-191E5D3F1EA5}">
      <dgm:prSet/>
      <dgm:spPr/>
      <dgm:t>
        <a:bodyPr/>
        <a:lstStyle/>
        <a:p>
          <a:endParaRPr lang="nl-BE"/>
        </a:p>
      </dgm:t>
    </dgm:pt>
    <dgm:pt modelId="{8A84FDD6-7AD8-4E66-B1EE-A46C5FC47412}">
      <dgm:prSet phldrT="[Tekst]" custT="1"/>
      <dgm:spPr/>
      <dgm:t>
        <a:bodyPr/>
        <a:lstStyle/>
        <a:p>
          <a:r>
            <a:rPr lang="en-US" sz="2800" noProof="0" dirty="0"/>
            <a:t>Gender and sex variable in the research content</a:t>
          </a:r>
        </a:p>
      </dgm:t>
    </dgm:pt>
    <dgm:pt modelId="{F497FE38-CFC4-4316-9F0C-73A55EFEAFEB}" type="parTrans" cxnId="{6FB67611-3FFA-4496-A4E7-C347F61EC376}">
      <dgm:prSet/>
      <dgm:spPr/>
      <dgm:t>
        <a:bodyPr/>
        <a:lstStyle/>
        <a:p>
          <a:endParaRPr lang="nl-BE"/>
        </a:p>
      </dgm:t>
    </dgm:pt>
    <dgm:pt modelId="{3BAA3981-0D74-4AE5-943D-E58A2EC85D73}" type="sibTrans" cxnId="{6FB67611-3FFA-4496-A4E7-C347F61EC376}">
      <dgm:prSet/>
      <dgm:spPr/>
      <dgm:t>
        <a:bodyPr/>
        <a:lstStyle/>
        <a:p>
          <a:endParaRPr lang="nl-BE"/>
        </a:p>
      </dgm:t>
    </dgm:pt>
    <dgm:pt modelId="{42BEAD0F-72FE-4655-9EBF-334B083E9D67}">
      <dgm:prSet phldrT="[Tekst]"/>
      <dgm:spPr/>
      <dgm:t>
        <a:bodyPr/>
        <a:lstStyle/>
        <a:p>
          <a:r>
            <a:rPr lang="nl-BE" dirty="0"/>
            <a:t>Gender in research</a:t>
          </a:r>
        </a:p>
      </dgm:t>
    </dgm:pt>
    <dgm:pt modelId="{BA049E44-0441-4529-908B-CC3F18B11C96}" type="parTrans" cxnId="{FF34FFC7-1A2C-4694-B990-17AE86DB0A78}">
      <dgm:prSet/>
      <dgm:spPr/>
      <dgm:t>
        <a:bodyPr/>
        <a:lstStyle/>
        <a:p>
          <a:endParaRPr lang="nl-BE"/>
        </a:p>
      </dgm:t>
    </dgm:pt>
    <dgm:pt modelId="{BAFA77E9-BF29-4C76-B553-4A605EB329B3}" type="sibTrans" cxnId="{FF34FFC7-1A2C-4694-B990-17AE86DB0A78}">
      <dgm:prSet/>
      <dgm:spPr/>
      <dgm:t>
        <a:bodyPr/>
        <a:lstStyle/>
        <a:p>
          <a:endParaRPr lang="nl-BE"/>
        </a:p>
      </dgm:t>
    </dgm:pt>
    <dgm:pt modelId="{E971F4E0-2B44-4748-966A-1DA2DABE6519}" type="pres">
      <dgm:prSet presAssocID="{D072F391-5377-45A9-A03D-B961AB92ECEA}" presName="Name0" presStyleCnt="0">
        <dgm:presLayoutVars>
          <dgm:dir/>
          <dgm:resizeHandles val="exact"/>
        </dgm:presLayoutVars>
      </dgm:prSet>
      <dgm:spPr/>
    </dgm:pt>
    <dgm:pt modelId="{99E3705C-5271-4194-9AB3-57A9AABBDDD8}" type="pres">
      <dgm:prSet presAssocID="{D072F391-5377-45A9-A03D-B961AB92ECEA}" presName="vNodes" presStyleCnt="0"/>
      <dgm:spPr/>
    </dgm:pt>
    <dgm:pt modelId="{BA18F04E-E784-415B-9BDB-69901E31478E}" type="pres">
      <dgm:prSet presAssocID="{08F087A3-BF78-4A6E-A05C-817267A72FFC}" presName="node" presStyleLbl="node1" presStyleIdx="0" presStyleCnt="3" custScaleX="130469">
        <dgm:presLayoutVars>
          <dgm:bulletEnabled val="1"/>
        </dgm:presLayoutVars>
      </dgm:prSet>
      <dgm:spPr/>
    </dgm:pt>
    <dgm:pt modelId="{ABFCE0A0-2E05-4198-B865-26760723490C}" type="pres">
      <dgm:prSet presAssocID="{32A2F175-6854-421F-B0C4-F839E03D4E59}" presName="spacerT" presStyleCnt="0"/>
      <dgm:spPr/>
    </dgm:pt>
    <dgm:pt modelId="{B3CE09DF-575D-4F5B-9F82-09B44083CB78}" type="pres">
      <dgm:prSet presAssocID="{32A2F175-6854-421F-B0C4-F839E03D4E59}" presName="sibTrans" presStyleLbl="sibTrans2D1" presStyleIdx="0" presStyleCnt="2"/>
      <dgm:spPr/>
    </dgm:pt>
    <dgm:pt modelId="{69F6D86E-0B53-425C-8684-F2E2E06C7218}" type="pres">
      <dgm:prSet presAssocID="{32A2F175-6854-421F-B0C4-F839E03D4E59}" presName="spacerB" presStyleCnt="0"/>
      <dgm:spPr/>
    </dgm:pt>
    <dgm:pt modelId="{DEE604EB-C684-4ABC-9193-B226E55EF77D}" type="pres">
      <dgm:prSet presAssocID="{8A84FDD6-7AD8-4E66-B1EE-A46C5FC47412}" presName="node" presStyleLbl="node1" presStyleIdx="1" presStyleCnt="3" custScaleX="127421">
        <dgm:presLayoutVars>
          <dgm:bulletEnabled val="1"/>
        </dgm:presLayoutVars>
      </dgm:prSet>
      <dgm:spPr/>
    </dgm:pt>
    <dgm:pt modelId="{CF2652E0-9BE6-4C37-AB22-21F1873ABE39}" type="pres">
      <dgm:prSet presAssocID="{D072F391-5377-45A9-A03D-B961AB92ECEA}" presName="sibTransLast" presStyleLbl="sibTrans2D1" presStyleIdx="1" presStyleCnt="2"/>
      <dgm:spPr/>
    </dgm:pt>
    <dgm:pt modelId="{AD557E1D-800C-421C-83D3-3C00071F2EFD}" type="pres">
      <dgm:prSet presAssocID="{D072F391-5377-45A9-A03D-B961AB92ECEA}" presName="connectorText" presStyleLbl="sibTrans2D1" presStyleIdx="1" presStyleCnt="2"/>
      <dgm:spPr/>
    </dgm:pt>
    <dgm:pt modelId="{B1573961-0671-4B93-8141-264AFEE0FE22}" type="pres">
      <dgm:prSet presAssocID="{D072F391-5377-45A9-A03D-B961AB92ECEA}" presName="lastNode" presStyleLbl="node1" presStyleIdx="2" presStyleCnt="3">
        <dgm:presLayoutVars>
          <dgm:bulletEnabled val="1"/>
        </dgm:presLayoutVars>
      </dgm:prSet>
      <dgm:spPr/>
    </dgm:pt>
  </dgm:ptLst>
  <dgm:cxnLst>
    <dgm:cxn modelId="{6FB67611-3FFA-4496-A4E7-C347F61EC376}" srcId="{D072F391-5377-45A9-A03D-B961AB92ECEA}" destId="{8A84FDD6-7AD8-4E66-B1EE-A46C5FC47412}" srcOrd="1" destOrd="0" parTransId="{F497FE38-CFC4-4316-9F0C-73A55EFEAFEB}" sibTransId="{3BAA3981-0D74-4AE5-943D-E58A2EC85D73}"/>
    <dgm:cxn modelId="{6DCAEE1B-1583-4DFF-AB41-19FC563A602B}" type="presOf" srcId="{42BEAD0F-72FE-4655-9EBF-334B083E9D67}" destId="{B1573961-0671-4B93-8141-264AFEE0FE22}" srcOrd="0" destOrd="0" presId="urn:microsoft.com/office/officeart/2005/8/layout/equation2"/>
    <dgm:cxn modelId="{F9EA8D1C-DB94-4732-A059-F1C179E12DD0}" type="presOf" srcId="{08F087A3-BF78-4A6E-A05C-817267A72FFC}" destId="{BA18F04E-E784-415B-9BDB-69901E31478E}" srcOrd="0" destOrd="0" presId="urn:microsoft.com/office/officeart/2005/8/layout/equation2"/>
    <dgm:cxn modelId="{783EAC59-0A40-469F-9B01-3FF244396B91}" type="presOf" srcId="{D072F391-5377-45A9-A03D-B961AB92ECEA}" destId="{E971F4E0-2B44-4748-966A-1DA2DABE6519}" srcOrd="0" destOrd="0" presId="urn:microsoft.com/office/officeart/2005/8/layout/equation2"/>
    <dgm:cxn modelId="{45694E8E-51E6-4045-A5FB-191E5D3F1EA5}" srcId="{D072F391-5377-45A9-A03D-B961AB92ECEA}" destId="{08F087A3-BF78-4A6E-A05C-817267A72FFC}" srcOrd="0" destOrd="0" parTransId="{3359ED06-40BF-488F-915A-1FFB838B92F7}" sibTransId="{32A2F175-6854-421F-B0C4-F839E03D4E59}"/>
    <dgm:cxn modelId="{5964E492-C19A-4002-9D1F-57459CC9730D}" type="presOf" srcId="{8A84FDD6-7AD8-4E66-B1EE-A46C5FC47412}" destId="{DEE604EB-C684-4ABC-9193-B226E55EF77D}" srcOrd="0" destOrd="0" presId="urn:microsoft.com/office/officeart/2005/8/layout/equation2"/>
    <dgm:cxn modelId="{45680E95-D6AC-4F68-85B8-BE7201299F05}" type="presOf" srcId="{32A2F175-6854-421F-B0C4-F839E03D4E59}" destId="{B3CE09DF-575D-4F5B-9F82-09B44083CB78}" srcOrd="0" destOrd="0" presId="urn:microsoft.com/office/officeart/2005/8/layout/equation2"/>
    <dgm:cxn modelId="{FF34FFC7-1A2C-4694-B990-17AE86DB0A78}" srcId="{D072F391-5377-45A9-A03D-B961AB92ECEA}" destId="{42BEAD0F-72FE-4655-9EBF-334B083E9D67}" srcOrd="2" destOrd="0" parTransId="{BA049E44-0441-4529-908B-CC3F18B11C96}" sibTransId="{BAFA77E9-BF29-4C76-B553-4A605EB329B3}"/>
    <dgm:cxn modelId="{67E8F4E3-19AB-426D-B82E-B94EBAA89D79}" type="presOf" srcId="{3BAA3981-0D74-4AE5-943D-E58A2EC85D73}" destId="{CF2652E0-9BE6-4C37-AB22-21F1873ABE39}" srcOrd="0" destOrd="0" presId="urn:microsoft.com/office/officeart/2005/8/layout/equation2"/>
    <dgm:cxn modelId="{4C01D2E6-DB49-4350-8EA3-79E2029C7DA0}" type="presOf" srcId="{3BAA3981-0D74-4AE5-943D-E58A2EC85D73}" destId="{AD557E1D-800C-421C-83D3-3C00071F2EFD}" srcOrd="1" destOrd="0" presId="urn:microsoft.com/office/officeart/2005/8/layout/equation2"/>
    <dgm:cxn modelId="{03FE6A48-D92F-44F5-AAF4-66FAD56A59D6}" type="presParOf" srcId="{E971F4E0-2B44-4748-966A-1DA2DABE6519}" destId="{99E3705C-5271-4194-9AB3-57A9AABBDDD8}" srcOrd="0" destOrd="0" presId="urn:microsoft.com/office/officeart/2005/8/layout/equation2"/>
    <dgm:cxn modelId="{E77D6595-0854-4ABA-9F61-F9DD7575D793}" type="presParOf" srcId="{99E3705C-5271-4194-9AB3-57A9AABBDDD8}" destId="{BA18F04E-E784-415B-9BDB-69901E31478E}" srcOrd="0" destOrd="0" presId="urn:microsoft.com/office/officeart/2005/8/layout/equation2"/>
    <dgm:cxn modelId="{8E38E82D-65C6-4C92-8BB1-1BDF2E5652A1}" type="presParOf" srcId="{99E3705C-5271-4194-9AB3-57A9AABBDDD8}" destId="{ABFCE0A0-2E05-4198-B865-26760723490C}" srcOrd="1" destOrd="0" presId="urn:microsoft.com/office/officeart/2005/8/layout/equation2"/>
    <dgm:cxn modelId="{F7E9FB3C-4CC3-4F4C-B4DF-8AA16311C3E7}" type="presParOf" srcId="{99E3705C-5271-4194-9AB3-57A9AABBDDD8}" destId="{B3CE09DF-575D-4F5B-9F82-09B44083CB78}" srcOrd="2" destOrd="0" presId="urn:microsoft.com/office/officeart/2005/8/layout/equation2"/>
    <dgm:cxn modelId="{CC3326EC-931C-4BF9-AC63-A8AA8D7C5D39}" type="presParOf" srcId="{99E3705C-5271-4194-9AB3-57A9AABBDDD8}" destId="{69F6D86E-0B53-425C-8684-F2E2E06C7218}" srcOrd="3" destOrd="0" presId="urn:microsoft.com/office/officeart/2005/8/layout/equation2"/>
    <dgm:cxn modelId="{719203E8-A6FA-4FC2-9645-EFCDD02B6EDA}" type="presParOf" srcId="{99E3705C-5271-4194-9AB3-57A9AABBDDD8}" destId="{DEE604EB-C684-4ABC-9193-B226E55EF77D}" srcOrd="4" destOrd="0" presId="urn:microsoft.com/office/officeart/2005/8/layout/equation2"/>
    <dgm:cxn modelId="{30A47B8B-79C2-497E-A515-06B474D856BD}" type="presParOf" srcId="{E971F4E0-2B44-4748-966A-1DA2DABE6519}" destId="{CF2652E0-9BE6-4C37-AB22-21F1873ABE39}" srcOrd="1" destOrd="0" presId="urn:microsoft.com/office/officeart/2005/8/layout/equation2"/>
    <dgm:cxn modelId="{7559B436-6224-45F7-8B98-5254F229F504}" type="presParOf" srcId="{CF2652E0-9BE6-4C37-AB22-21F1873ABE39}" destId="{AD557E1D-800C-421C-83D3-3C00071F2EFD}" srcOrd="0" destOrd="0" presId="urn:microsoft.com/office/officeart/2005/8/layout/equation2"/>
    <dgm:cxn modelId="{7627EB10-E853-4245-B85F-657FB5B1B061}" type="presParOf" srcId="{E971F4E0-2B44-4748-966A-1DA2DABE6519}" destId="{B1573961-0671-4B93-8141-264AFEE0FE22}" srcOrd="2" destOrd="0" presId="urn:microsoft.com/office/officeart/2005/8/layout/equation2"/>
  </dgm:cxnLst>
  <dgm:bg>
    <a:blipFill>
      <a:blip xmlns:r="http://schemas.openxmlformats.org/officeDocument/2006/relationships" r:embed="rId1">
        <a:extLst>
          <a:ext uri="{28A0092B-C50C-407E-A947-70E740481C1C}">
            <a14:useLocalDpi xmlns:a14="http://schemas.microsoft.com/office/drawing/2010/main" val="0"/>
          </a:ext>
        </a:extLst>
      </a:blip>
      <a:stretch>
        <a:fillRect/>
      </a:stretch>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072F391-5377-45A9-A03D-B961AB92ECEA}" type="doc">
      <dgm:prSet loTypeId="urn:microsoft.com/office/officeart/2005/8/layout/equation2" loCatId="process" qsTypeId="urn:microsoft.com/office/officeart/2005/8/quickstyle/simple1" qsCatId="simple" csTypeId="urn:microsoft.com/office/officeart/2005/8/colors/accent1_2" csCatId="accent1" phldr="1"/>
      <dgm:spPr/>
    </dgm:pt>
    <dgm:pt modelId="{08F087A3-BF78-4A6E-A05C-817267A72FFC}">
      <dgm:prSet phldrT="[Tekst]" custT="1"/>
      <dgm:spPr/>
      <dgm:t>
        <a:bodyPr/>
        <a:lstStyle/>
        <a:p>
          <a:r>
            <a:rPr lang="en-US" sz="2800" noProof="0" dirty="0"/>
            <a:t>Equal Opportunities in research at all levels</a:t>
          </a:r>
        </a:p>
      </dgm:t>
    </dgm:pt>
    <dgm:pt modelId="{3359ED06-40BF-488F-915A-1FFB838B92F7}" type="parTrans" cxnId="{45694E8E-51E6-4045-A5FB-191E5D3F1EA5}">
      <dgm:prSet/>
      <dgm:spPr/>
      <dgm:t>
        <a:bodyPr/>
        <a:lstStyle/>
        <a:p>
          <a:endParaRPr lang="nl-BE"/>
        </a:p>
      </dgm:t>
    </dgm:pt>
    <dgm:pt modelId="{32A2F175-6854-421F-B0C4-F839E03D4E59}" type="sibTrans" cxnId="{45694E8E-51E6-4045-A5FB-191E5D3F1EA5}">
      <dgm:prSet/>
      <dgm:spPr/>
      <dgm:t>
        <a:bodyPr/>
        <a:lstStyle/>
        <a:p>
          <a:endParaRPr lang="nl-BE"/>
        </a:p>
      </dgm:t>
    </dgm:pt>
    <dgm:pt modelId="{8A84FDD6-7AD8-4E66-B1EE-A46C5FC47412}">
      <dgm:prSet phldrT="[Tekst]"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sz="2800" noProof="0" dirty="0"/>
            <a:t>Gender and sex variable in the research content</a:t>
          </a:r>
        </a:p>
      </dgm:t>
    </dgm:pt>
    <dgm:pt modelId="{F497FE38-CFC4-4316-9F0C-73A55EFEAFEB}" type="parTrans" cxnId="{6FB67611-3FFA-4496-A4E7-C347F61EC376}">
      <dgm:prSet/>
      <dgm:spPr/>
      <dgm:t>
        <a:bodyPr/>
        <a:lstStyle/>
        <a:p>
          <a:endParaRPr lang="nl-BE"/>
        </a:p>
      </dgm:t>
    </dgm:pt>
    <dgm:pt modelId="{3BAA3981-0D74-4AE5-943D-E58A2EC85D73}" type="sibTrans" cxnId="{6FB67611-3FFA-4496-A4E7-C347F61EC376}">
      <dgm:prSet/>
      <dgm:spPr/>
      <dgm:t>
        <a:bodyPr/>
        <a:lstStyle/>
        <a:p>
          <a:endParaRPr lang="nl-BE"/>
        </a:p>
      </dgm:t>
    </dgm:pt>
    <dgm:pt modelId="{42BEAD0F-72FE-4655-9EBF-334B083E9D67}">
      <dgm:prSet phldrT="[Tekst]"/>
      <dgm:spPr/>
      <dgm:t>
        <a:bodyPr/>
        <a:lstStyle/>
        <a:p>
          <a:r>
            <a:rPr lang="nl-BE" dirty="0"/>
            <a:t>Gender in research</a:t>
          </a:r>
        </a:p>
      </dgm:t>
    </dgm:pt>
    <dgm:pt modelId="{BA049E44-0441-4529-908B-CC3F18B11C96}" type="parTrans" cxnId="{FF34FFC7-1A2C-4694-B990-17AE86DB0A78}">
      <dgm:prSet/>
      <dgm:spPr/>
      <dgm:t>
        <a:bodyPr/>
        <a:lstStyle/>
        <a:p>
          <a:endParaRPr lang="nl-BE"/>
        </a:p>
      </dgm:t>
    </dgm:pt>
    <dgm:pt modelId="{BAFA77E9-BF29-4C76-B553-4A605EB329B3}" type="sibTrans" cxnId="{FF34FFC7-1A2C-4694-B990-17AE86DB0A78}">
      <dgm:prSet/>
      <dgm:spPr/>
      <dgm:t>
        <a:bodyPr/>
        <a:lstStyle/>
        <a:p>
          <a:endParaRPr lang="nl-BE"/>
        </a:p>
      </dgm:t>
    </dgm:pt>
    <dgm:pt modelId="{E971F4E0-2B44-4748-966A-1DA2DABE6519}" type="pres">
      <dgm:prSet presAssocID="{D072F391-5377-45A9-A03D-B961AB92ECEA}" presName="Name0" presStyleCnt="0">
        <dgm:presLayoutVars>
          <dgm:dir/>
          <dgm:resizeHandles val="exact"/>
        </dgm:presLayoutVars>
      </dgm:prSet>
      <dgm:spPr/>
    </dgm:pt>
    <dgm:pt modelId="{99E3705C-5271-4194-9AB3-57A9AABBDDD8}" type="pres">
      <dgm:prSet presAssocID="{D072F391-5377-45A9-A03D-B961AB92ECEA}" presName="vNodes" presStyleCnt="0"/>
      <dgm:spPr/>
    </dgm:pt>
    <dgm:pt modelId="{BA18F04E-E784-415B-9BDB-69901E31478E}" type="pres">
      <dgm:prSet presAssocID="{08F087A3-BF78-4A6E-A05C-817267A72FFC}" presName="node" presStyleLbl="node1" presStyleIdx="0" presStyleCnt="3" custScaleX="130469">
        <dgm:presLayoutVars>
          <dgm:bulletEnabled val="1"/>
        </dgm:presLayoutVars>
      </dgm:prSet>
      <dgm:spPr/>
    </dgm:pt>
    <dgm:pt modelId="{ABFCE0A0-2E05-4198-B865-26760723490C}" type="pres">
      <dgm:prSet presAssocID="{32A2F175-6854-421F-B0C4-F839E03D4E59}" presName="spacerT" presStyleCnt="0"/>
      <dgm:spPr/>
    </dgm:pt>
    <dgm:pt modelId="{B3CE09DF-575D-4F5B-9F82-09B44083CB78}" type="pres">
      <dgm:prSet presAssocID="{32A2F175-6854-421F-B0C4-F839E03D4E59}" presName="sibTrans" presStyleLbl="sibTrans2D1" presStyleIdx="0" presStyleCnt="2"/>
      <dgm:spPr/>
    </dgm:pt>
    <dgm:pt modelId="{69F6D86E-0B53-425C-8684-F2E2E06C7218}" type="pres">
      <dgm:prSet presAssocID="{32A2F175-6854-421F-B0C4-F839E03D4E59}" presName="spacerB" presStyleCnt="0"/>
      <dgm:spPr/>
    </dgm:pt>
    <dgm:pt modelId="{DEE604EB-C684-4ABC-9193-B226E55EF77D}" type="pres">
      <dgm:prSet presAssocID="{8A84FDD6-7AD8-4E66-B1EE-A46C5FC47412}" presName="node" presStyleLbl="node1" presStyleIdx="1" presStyleCnt="3" custScaleX="127421">
        <dgm:presLayoutVars>
          <dgm:bulletEnabled val="1"/>
        </dgm:presLayoutVars>
      </dgm:prSet>
      <dgm:spPr/>
    </dgm:pt>
    <dgm:pt modelId="{CF2652E0-9BE6-4C37-AB22-21F1873ABE39}" type="pres">
      <dgm:prSet presAssocID="{D072F391-5377-45A9-A03D-B961AB92ECEA}" presName="sibTransLast" presStyleLbl="sibTrans2D1" presStyleIdx="1" presStyleCnt="2"/>
      <dgm:spPr/>
    </dgm:pt>
    <dgm:pt modelId="{AD557E1D-800C-421C-83D3-3C00071F2EFD}" type="pres">
      <dgm:prSet presAssocID="{D072F391-5377-45A9-A03D-B961AB92ECEA}" presName="connectorText" presStyleLbl="sibTrans2D1" presStyleIdx="1" presStyleCnt="2"/>
      <dgm:spPr/>
    </dgm:pt>
    <dgm:pt modelId="{B1573961-0671-4B93-8141-264AFEE0FE22}" type="pres">
      <dgm:prSet presAssocID="{D072F391-5377-45A9-A03D-B961AB92ECEA}" presName="lastNode" presStyleLbl="node1" presStyleIdx="2" presStyleCnt="3">
        <dgm:presLayoutVars>
          <dgm:bulletEnabled val="1"/>
        </dgm:presLayoutVars>
      </dgm:prSet>
      <dgm:spPr/>
    </dgm:pt>
  </dgm:ptLst>
  <dgm:cxnLst>
    <dgm:cxn modelId="{6FB67611-3FFA-4496-A4E7-C347F61EC376}" srcId="{D072F391-5377-45A9-A03D-B961AB92ECEA}" destId="{8A84FDD6-7AD8-4E66-B1EE-A46C5FC47412}" srcOrd="1" destOrd="0" parTransId="{F497FE38-CFC4-4316-9F0C-73A55EFEAFEB}" sibTransId="{3BAA3981-0D74-4AE5-943D-E58A2EC85D73}"/>
    <dgm:cxn modelId="{323B4A2C-7F7B-4327-87A1-56138DF2839F}" type="presOf" srcId="{32A2F175-6854-421F-B0C4-F839E03D4E59}" destId="{B3CE09DF-575D-4F5B-9F82-09B44083CB78}" srcOrd="0" destOrd="0" presId="urn:microsoft.com/office/officeart/2005/8/layout/equation2"/>
    <dgm:cxn modelId="{B7C93E41-8B36-4EF7-9719-11D503AE3754}" type="presOf" srcId="{08F087A3-BF78-4A6E-A05C-817267A72FFC}" destId="{BA18F04E-E784-415B-9BDB-69901E31478E}" srcOrd="0" destOrd="0" presId="urn:microsoft.com/office/officeart/2005/8/layout/equation2"/>
    <dgm:cxn modelId="{E735AD57-FD82-4EFA-897A-3E6CC5026CD1}" type="presOf" srcId="{3BAA3981-0D74-4AE5-943D-E58A2EC85D73}" destId="{AD557E1D-800C-421C-83D3-3C00071F2EFD}" srcOrd="1" destOrd="0" presId="urn:microsoft.com/office/officeart/2005/8/layout/equation2"/>
    <dgm:cxn modelId="{45694E8E-51E6-4045-A5FB-191E5D3F1EA5}" srcId="{D072F391-5377-45A9-A03D-B961AB92ECEA}" destId="{08F087A3-BF78-4A6E-A05C-817267A72FFC}" srcOrd="0" destOrd="0" parTransId="{3359ED06-40BF-488F-915A-1FFB838B92F7}" sibTransId="{32A2F175-6854-421F-B0C4-F839E03D4E59}"/>
    <dgm:cxn modelId="{21DAF48F-87B6-4C3A-BBF3-1DAAC302F450}" type="presOf" srcId="{8A84FDD6-7AD8-4E66-B1EE-A46C5FC47412}" destId="{DEE604EB-C684-4ABC-9193-B226E55EF77D}" srcOrd="0" destOrd="0" presId="urn:microsoft.com/office/officeart/2005/8/layout/equation2"/>
    <dgm:cxn modelId="{D62D72A2-D6DC-408F-B121-A4BABFCAE195}" type="presOf" srcId="{42BEAD0F-72FE-4655-9EBF-334B083E9D67}" destId="{B1573961-0671-4B93-8141-264AFEE0FE22}" srcOrd="0" destOrd="0" presId="urn:microsoft.com/office/officeart/2005/8/layout/equation2"/>
    <dgm:cxn modelId="{65869EBC-4D73-4F5F-84D0-10B0D0897CAD}" type="presOf" srcId="{3BAA3981-0D74-4AE5-943D-E58A2EC85D73}" destId="{CF2652E0-9BE6-4C37-AB22-21F1873ABE39}" srcOrd="0" destOrd="0" presId="urn:microsoft.com/office/officeart/2005/8/layout/equation2"/>
    <dgm:cxn modelId="{FF34FFC7-1A2C-4694-B990-17AE86DB0A78}" srcId="{D072F391-5377-45A9-A03D-B961AB92ECEA}" destId="{42BEAD0F-72FE-4655-9EBF-334B083E9D67}" srcOrd="2" destOrd="0" parTransId="{BA049E44-0441-4529-908B-CC3F18B11C96}" sibTransId="{BAFA77E9-BF29-4C76-B553-4A605EB329B3}"/>
    <dgm:cxn modelId="{4B728AFF-A7CE-4146-BC25-5D34FC660E91}" type="presOf" srcId="{D072F391-5377-45A9-A03D-B961AB92ECEA}" destId="{E971F4E0-2B44-4748-966A-1DA2DABE6519}" srcOrd="0" destOrd="0" presId="urn:microsoft.com/office/officeart/2005/8/layout/equation2"/>
    <dgm:cxn modelId="{45401C39-EC65-46E7-B764-8FCF357A42E4}" type="presParOf" srcId="{E971F4E0-2B44-4748-966A-1DA2DABE6519}" destId="{99E3705C-5271-4194-9AB3-57A9AABBDDD8}" srcOrd="0" destOrd="0" presId="urn:microsoft.com/office/officeart/2005/8/layout/equation2"/>
    <dgm:cxn modelId="{4F55C5DB-C382-48BA-9CC4-5A74DE95387D}" type="presParOf" srcId="{99E3705C-5271-4194-9AB3-57A9AABBDDD8}" destId="{BA18F04E-E784-415B-9BDB-69901E31478E}" srcOrd="0" destOrd="0" presId="urn:microsoft.com/office/officeart/2005/8/layout/equation2"/>
    <dgm:cxn modelId="{3FE867AD-6245-4F42-97D6-CA6B119F98B2}" type="presParOf" srcId="{99E3705C-5271-4194-9AB3-57A9AABBDDD8}" destId="{ABFCE0A0-2E05-4198-B865-26760723490C}" srcOrd="1" destOrd="0" presId="urn:microsoft.com/office/officeart/2005/8/layout/equation2"/>
    <dgm:cxn modelId="{319ED2FB-5E89-47D9-ABBC-35CA76348A88}" type="presParOf" srcId="{99E3705C-5271-4194-9AB3-57A9AABBDDD8}" destId="{B3CE09DF-575D-4F5B-9F82-09B44083CB78}" srcOrd="2" destOrd="0" presId="urn:microsoft.com/office/officeart/2005/8/layout/equation2"/>
    <dgm:cxn modelId="{72C1D33C-1517-4520-AD40-ECBC4800DE95}" type="presParOf" srcId="{99E3705C-5271-4194-9AB3-57A9AABBDDD8}" destId="{69F6D86E-0B53-425C-8684-F2E2E06C7218}" srcOrd="3" destOrd="0" presId="urn:microsoft.com/office/officeart/2005/8/layout/equation2"/>
    <dgm:cxn modelId="{F36DC799-1F81-41A2-98B0-CD5104B119E1}" type="presParOf" srcId="{99E3705C-5271-4194-9AB3-57A9AABBDDD8}" destId="{DEE604EB-C684-4ABC-9193-B226E55EF77D}" srcOrd="4" destOrd="0" presId="urn:microsoft.com/office/officeart/2005/8/layout/equation2"/>
    <dgm:cxn modelId="{6993DB93-9253-4B3B-B8B0-31DD2D25B805}" type="presParOf" srcId="{E971F4E0-2B44-4748-966A-1DA2DABE6519}" destId="{CF2652E0-9BE6-4C37-AB22-21F1873ABE39}" srcOrd="1" destOrd="0" presId="urn:microsoft.com/office/officeart/2005/8/layout/equation2"/>
    <dgm:cxn modelId="{3D80FAEA-3BF6-467B-8EBA-D7AAB0368BFF}" type="presParOf" srcId="{CF2652E0-9BE6-4C37-AB22-21F1873ABE39}" destId="{AD557E1D-800C-421C-83D3-3C00071F2EFD}" srcOrd="0" destOrd="0" presId="urn:microsoft.com/office/officeart/2005/8/layout/equation2"/>
    <dgm:cxn modelId="{3091530C-DC29-4E83-8118-B1410EDE0E7C}" type="presParOf" srcId="{E971F4E0-2B44-4748-966A-1DA2DABE6519}" destId="{B1573961-0671-4B93-8141-264AFEE0FE22}"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19F6D64-4F69-47C7-B742-5A62B5673215}"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nl-BE"/>
        </a:p>
      </dgm:t>
    </dgm:pt>
    <dgm:pt modelId="{4F9EEE8D-ED45-4D69-ABDE-C193B47B24AE}">
      <dgm:prSet phldrT="[Tekst]"/>
      <dgm:spPr>
        <a:solidFill>
          <a:schemeClr val="accent1">
            <a:lumMod val="50000"/>
          </a:schemeClr>
        </a:solidFill>
      </dgm:spPr>
      <dgm:t>
        <a:bodyPr/>
        <a:lstStyle/>
        <a:p>
          <a:r>
            <a:rPr lang="nl-BE" dirty="0"/>
            <a:t>Gender in research content</a:t>
          </a:r>
        </a:p>
      </dgm:t>
    </dgm:pt>
    <dgm:pt modelId="{67BC1A2B-C060-4233-8567-7F8F07E9B7AC}" type="parTrans" cxnId="{32492631-3290-41CD-AC65-4FF726E53068}">
      <dgm:prSet/>
      <dgm:spPr/>
      <dgm:t>
        <a:bodyPr/>
        <a:lstStyle/>
        <a:p>
          <a:endParaRPr lang="nl-BE"/>
        </a:p>
      </dgm:t>
    </dgm:pt>
    <dgm:pt modelId="{4EA16011-BD8A-48D8-899B-79A8D9EE016F}" type="sibTrans" cxnId="{32492631-3290-41CD-AC65-4FF726E53068}">
      <dgm:prSet/>
      <dgm:spPr/>
      <dgm:t>
        <a:bodyPr/>
        <a:lstStyle/>
        <a:p>
          <a:endParaRPr lang="nl-BE"/>
        </a:p>
      </dgm:t>
    </dgm:pt>
    <dgm:pt modelId="{59480D94-3138-4545-945F-5EF6BFB44338}">
      <dgm:prSet phldrT="[Tekst]" custT="1"/>
      <dgm:spPr>
        <a:solidFill>
          <a:schemeClr val="accent1">
            <a:lumMod val="50000"/>
          </a:schemeClr>
        </a:solidFill>
      </dgm:spPr>
      <dgm:t>
        <a:bodyPr/>
        <a:lstStyle/>
        <a:p>
          <a:r>
            <a:rPr lang="en-US" sz="2400" noProof="0" dirty="0"/>
            <a:t>Ideas phase</a:t>
          </a:r>
        </a:p>
      </dgm:t>
    </dgm:pt>
    <dgm:pt modelId="{B5D9E170-9DD8-4448-AA72-22BE2BEA465C}" type="parTrans" cxnId="{2812D552-3692-44E8-AA18-848F0119D66D}">
      <dgm:prSet/>
      <dgm:spPr/>
      <dgm:t>
        <a:bodyPr/>
        <a:lstStyle/>
        <a:p>
          <a:endParaRPr lang="nl-BE"/>
        </a:p>
      </dgm:t>
    </dgm:pt>
    <dgm:pt modelId="{BADC1D89-B16F-45A5-8901-2A06735D45CB}" type="sibTrans" cxnId="{2812D552-3692-44E8-AA18-848F0119D66D}">
      <dgm:prSet/>
      <dgm:spPr/>
      <dgm:t>
        <a:bodyPr/>
        <a:lstStyle/>
        <a:p>
          <a:endParaRPr lang="nl-BE"/>
        </a:p>
      </dgm:t>
    </dgm:pt>
    <dgm:pt modelId="{3825214D-489D-4017-85A9-461C86696B74}">
      <dgm:prSet phldrT="[Tekst]" custT="1"/>
      <dgm:spPr>
        <a:solidFill>
          <a:schemeClr val="accent1">
            <a:lumMod val="50000"/>
          </a:schemeClr>
        </a:solidFill>
      </dgm:spPr>
      <dgm:t>
        <a:bodyPr/>
        <a:lstStyle/>
        <a:p>
          <a:r>
            <a:rPr lang="en-US" sz="2400" noProof="0" dirty="0"/>
            <a:t>Proposal phase</a:t>
          </a:r>
        </a:p>
      </dgm:t>
    </dgm:pt>
    <dgm:pt modelId="{2A79F5D0-9E64-4C20-B823-CF7D801BD086}" type="parTrans" cxnId="{6F099963-5A42-48E1-972C-6E443D6C11A6}">
      <dgm:prSet/>
      <dgm:spPr/>
      <dgm:t>
        <a:bodyPr/>
        <a:lstStyle/>
        <a:p>
          <a:endParaRPr lang="nl-BE"/>
        </a:p>
      </dgm:t>
    </dgm:pt>
    <dgm:pt modelId="{4834DBD7-B915-4671-806E-2580DC528594}" type="sibTrans" cxnId="{6F099963-5A42-48E1-972C-6E443D6C11A6}">
      <dgm:prSet/>
      <dgm:spPr/>
      <dgm:t>
        <a:bodyPr/>
        <a:lstStyle/>
        <a:p>
          <a:endParaRPr lang="nl-BE"/>
        </a:p>
      </dgm:t>
    </dgm:pt>
    <dgm:pt modelId="{74D807EE-3CC3-47E7-995C-3561A4F59CFF}">
      <dgm:prSet phldrT="[Tekst]" custT="1"/>
      <dgm:spPr>
        <a:solidFill>
          <a:schemeClr val="accent1">
            <a:lumMod val="50000"/>
          </a:schemeClr>
        </a:solidFill>
      </dgm:spPr>
      <dgm:t>
        <a:bodyPr/>
        <a:lstStyle/>
        <a:p>
          <a:r>
            <a:rPr lang="en-US" sz="2400" noProof="0" dirty="0"/>
            <a:t>Research phase</a:t>
          </a:r>
        </a:p>
      </dgm:t>
    </dgm:pt>
    <dgm:pt modelId="{C012238D-CF55-4664-8478-0223B0DDA2B1}" type="parTrans" cxnId="{F6C1A227-6AF8-4ECE-9BA3-4E6F9C403701}">
      <dgm:prSet/>
      <dgm:spPr/>
      <dgm:t>
        <a:bodyPr/>
        <a:lstStyle/>
        <a:p>
          <a:endParaRPr lang="nl-BE"/>
        </a:p>
      </dgm:t>
    </dgm:pt>
    <dgm:pt modelId="{85FE08E8-95AF-481C-B165-B189C34AFE4A}" type="sibTrans" cxnId="{F6C1A227-6AF8-4ECE-9BA3-4E6F9C403701}">
      <dgm:prSet/>
      <dgm:spPr/>
      <dgm:t>
        <a:bodyPr/>
        <a:lstStyle/>
        <a:p>
          <a:endParaRPr lang="nl-BE"/>
        </a:p>
      </dgm:t>
    </dgm:pt>
    <dgm:pt modelId="{4FFC5565-9ACE-4D2A-8E6C-1228BF405556}">
      <dgm:prSet phldrT="[Tekst]" custT="1"/>
      <dgm:spPr>
        <a:solidFill>
          <a:schemeClr val="accent1">
            <a:lumMod val="50000"/>
          </a:schemeClr>
        </a:solidFill>
      </dgm:spPr>
      <dgm:t>
        <a:bodyPr/>
        <a:lstStyle/>
        <a:p>
          <a:r>
            <a:rPr lang="en-US" sz="2400" noProof="0" dirty="0" err="1"/>
            <a:t>Dissemi</a:t>
          </a:r>
          <a:r>
            <a:rPr lang="en-US" sz="2400" noProof="0" dirty="0"/>
            <a:t>-nation phase</a:t>
          </a:r>
        </a:p>
      </dgm:t>
    </dgm:pt>
    <dgm:pt modelId="{2CA84D90-CA11-4028-A23A-4DBFB5FFE882}" type="parTrans" cxnId="{357EB651-B638-4EFF-9E49-FFC4C18E97CD}">
      <dgm:prSet/>
      <dgm:spPr/>
      <dgm:t>
        <a:bodyPr/>
        <a:lstStyle/>
        <a:p>
          <a:endParaRPr lang="nl-BE"/>
        </a:p>
      </dgm:t>
    </dgm:pt>
    <dgm:pt modelId="{5E8F577D-05A1-4E42-AEC0-A6368FDE2EAB}" type="sibTrans" cxnId="{357EB651-B638-4EFF-9E49-FFC4C18E97CD}">
      <dgm:prSet/>
      <dgm:spPr/>
      <dgm:t>
        <a:bodyPr/>
        <a:lstStyle/>
        <a:p>
          <a:endParaRPr lang="nl-BE"/>
        </a:p>
      </dgm:t>
    </dgm:pt>
    <dgm:pt modelId="{BD6A29EC-9AFA-4776-BAA3-0BA87CEF4C0A}" type="pres">
      <dgm:prSet presAssocID="{919F6D64-4F69-47C7-B742-5A62B5673215}" presName="Name0" presStyleCnt="0">
        <dgm:presLayoutVars>
          <dgm:chMax val="1"/>
          <dgm:dir/>
          <dgm:animLvl val="ctr"/>
          <dgm:resizeHandles val="exact"/>
        </dgm:presLayoutVars>
      </dgm:prSet>
      <dgm:spPr/>
    </dgm:pt>
    <dgm:pt modelId="{8A94F2AB-4F93-4529-B2DC-36C9823499BD}" type="pres">
      <dgm:prSet presAssocID="{4F9EEE8D-ED45-4D69-ABDE-C193B47B24AE}" presName="centerShape" presStyleLbl="node0" presStyleIdx="0" presStyleCnt="1"/>
      <dgm:spPr/>
    </dgm:pt>
    <dgm:pt modelId="{212806FF-C332-4A41-BCC7-9465D53ED4C0}" type="pres">
      <dgm:prSet presAssocID="{59480D94-3138-4545-945F-5EF6BFB44338}" presName="node" presStyleLbl="node1" presStyleIdx="0" presStyleCnt="4" custScaleX="122780" custScaleY="116664">
        <dgm:presLayoutVars>
          <dgm:bulletEnabled val="1"/>
        </dgm:presLayoutVars>
      </dgm:prSet>
      <dgm:spPr/>
    </dgm:pt>
    <dgm:pt modelId="{B6AAB075-B0EF-4B30-A1E8-BD6A34B6857D}" type="pres">
      <dgm:prSet presAssocID="{59480D94-3138-4545-945F-5EF6BFB44338}" presName="dummy" presStyleCnt="0"/>
      <dgm:spPr/>
    </dgm:pt>
    <dgm:pt modelId="{3134C8E3-92BA-4E92-B641-9CA45A31664B}" type="pres">
      <dgm:prSet presAssocID="{BADC1D89-B16F-45A5-8901-2A06735D45CB}" presName="sibTrans" presStyleLbl="sibTrans2D1" presStyleIdx="0" presStyleCnt="4"/>
      <dgm:spPr/>
    </dgm:pt>
    <dgm:pt modelId="{C53AA345-D3F4-485A-9CE0-78ED731B43EF}" type="pres">
      <dgm:prSet presAssocID="{3825214D-489D-4017-85A9-461C86696B74}" presName="node" presStyleLbl="node1" presStyleIdx="1" presStyleCnt="4" custScaleX="148046" custScaleY="129798">
        <dgm:presLayoutVars>
          <dgm:bulletEnabled val="1"/>
        </dgm:presLayoutVars>
      </dgm:prSet>
      <dgm:spPr/>
    </dgm:pt>
    <dgm:pt modelId="{6F28FA48-E0DA-4739-AA06-9FC837EABEFF}" type="pres">
      <dgm:prSet presAssocID="{3825214D-489D-4017-85A9-461C86696B74}" presName="dummy" presStyleCnt="0"/>
      <dgm:spPr/>
    </dgm:pt>
    <dgm:pt modelId="{A9BB42E9-0CE3-4F5F-9D57-CE004E94B542}" type="pres">
      <dgm:prSet presAssocID="{4834DBD7-B915-4671-806E-2580DC528594}" presName="sibTrans" presStyleLbl="sibTrans2D1" presStyleIdx="1" presStyleCnt="4"/>
      <dgm:spPr/>
    </dgm:pt>
    <dgm:pt modelId="{BF419E47-6567-45E2-B05C-7AF44CF162FA}" type="pres">
      <dgm:prSet presAssocID="{74D807EE-3CC3-47E7-995C-3561A4F59CFF}" presName="node" presStyleLbl="node1" presStyleIdx="2" presStyleCnt="4" custScaleX="119718" custScaleY="120623">
        <dgm:presLayoutVars>
          <dgm:bulletEnabled val="1"/>
        </dgm:presLayoutVars>
      </dgm:prSet>
      <dgm:spPr/>
    </dgm:pt>
    <dgm:pt modelId="{8EA18281-6B8A-40D7-8A51-F569D41EBFCB}" type="pres">
      <dgm:prSet presAssocID="{74D807EE-3CC3-47E7-995C-3561A4F59CFF}" presName="dummy" presStyleCnt="0"/>
      <dgm:spPr/>
    </dgm:pt>
    <dgm:pt modelId="{D24FA9D2-1EA9-4AE8-B5BA-2D89DF5950AC}" type="pres">
      <dgm:prSet presAssocID="{85FE08E8-95AF-481C-B165-B189C34AFE4A}" presName="sibTrans" presStyleLbl="sibTrans2D1" presStyleIdx="2" presStyleCnt="4"/>
      <dgm:spPr/>
    </dgm:pt>
    <dgm:pt modelId="{01E338AF-BE30-49ED-93B2-8B022A99C8DF}" type="pres">
      <dgm:prSet presAssocID="{4FFC5565-9ACE-4D2A-8E6C-1228BF405556}" presName="node" presStyleLbl="node1" presStyleIdx="3" presStyleCnt="4" custScaleX="118297" custScaleY="124808">
        <dgm:presLayoutVars>
          <dgm:bulletEnabled val="1"/>
        </dgm:presLayoutVars>
      </dgm:prSet>
      <dgm:spPr/>
    </dgm:pt>
    <dgm:pt modelId="{40BD5371-FEDA-4D66-BAC9-05B2028FD005}" type="pres">
      <dgm:prSet presAssocID="{4FFC5565-9ACE-4D2A-8E6C-1228BF405556}" presName="dummy" presStyleCnt="0"/>
      <dgm:spPr/>
    </dgm:pt>
    <dgm:pt modelId="{D2B24F06-0BBB-41DF-A698-5D4F33DD1DF8}" type="pres">
      <dgm:prSet presAssocID="{5E8F577D-05A1-4E42-AEC0-A6368FDE2EAB}" presName="sibTrans" presStyleLbl="sibTrans2D1" presStyleIdx="3" presStyleCnt="4"/>
      <dgm:spPr/>
    </dgm:pt>
  </dgm:ptLst>
  <dgm:cxnLst>
    <dgm:cxn modelId="{35F6750F-86A9-4108-901B-EA9DAB962D7C}" type="presOf" srcId="{74D807EE-3CC3-47E7-995C-3561A4F59CFF}" destId="{BF419E47-6567-45E2-B05C-7AF44CF162FA}" srcOrd="0" destOrd="0" presId="urn:microsoft.com/office/officeart/2005/8/layout/radial6"/>
    <dgm:cxn modelId="{773BE510-FF0F-4C2B-A6CA-7B8827B2279E}" type="presOf" srcId="{5E8F577D-05A1-4E42-AEC0-A6368FDE2EAB}" destId="{D2B24F06-0BBB-41DF-A698-5D4F33DD1DF8}" srcOrd="0" destOrd="0" presId="urn:microsoft.com/office/officeart/2005/8/layout/radial6"/>
    <dgm:cxn modelId="{2484381C-F408-401F-9859-1EAEEC8B96F5}" type="presOf" srcId="{4F9EEE8D-ED45-4D69-ABDE-C193B47B24AE}" destId="{8A94F2AB-4F93-4529-B2DC-36C9823499BD}" srcOrd="0" destOrd="0" presId="urn:microsoft.com/office/officeart/2005/8/layout/radial6"/>
    <dgm:cxn modelId="{F6C1A227-6AF8-4ECE-9BA3-4E6F9C403701}" srcId="{4F9EEE8D-ED45-4D69-ABDE-C193B47B24AE}" destId="{74D807EE-3CC3-47E7-995C-3561A4F59CFF}" srcOrd="2" destOrd="0" parTransId="{C012238D-CF55-4664-8478-0223B0DDA2B1}" sibTransId="{85FE08E8-95AF-481C-B165-B189C34AFE4A}"/>
    <dgm:cxn modelId="{32492631-3290-41CD-AC65-4FF726E53068}" srcId="{919F6D64-4F69-47C7-B742-5A62B5673215}" destId="{4F9EEE8D-ED45-4D69-ABDE-C193B47B24AE}" srcOrd="0" destOrd="0" parTransId="{67BC1A2B-C060-4233-8567-7F8F07E9B7AC}" sibTransId="{4EA16011-BD8A-48D8-899B-79A8D9EE016F}"/>
    <dgm:cxn modelId="{F622CC60-E6D7-4872-B244-DE363F1067B5}" type="presOf" srcId="{4FFC5565-9ACE-4D2A-8E6C-1228BF405556}" destId="{01E338AF-BE30-49ED-93B2-8B022A99C8DF}" srcOrd="0" destOrd="0" presId="urn:microsoft.com/office/officeart/2005/8/layout/radial6"/>
    <dgm:cxn modelId="{6F099963-5A42-48E1-972C-6E443D6C11A6}" srcId="{4F9EEE8D-ED45-4D69-ABDE-C193B47B24AE}" destId="{3825214D-489D-4017-85A9-461C86696B74}" srcOrd="1" destOrd="0" parTransId="{2A79F5D0-9E64-4C20-B823-CF7D801BD086}" sibTransId="{4834DBD7-B915-4671-806E-2580DC528594}"/>
    <dgm:cxn modelId="{357EB651-B638-4EFF-9E49-FFC4C18E97CD}" srcId="{4F9EEE8D-ED45-4D69-ABDE-C193B47B24AE}" destId="{4FFC5565-9ACE-4D2A-8E6C-1228BF405556}" srcOrd="3" destOrd="0" parTransId="{2CA84D90-CA11-4028-A23A-4DBFB5FFE882}" sibTransId="{5E8F577D-05A1-4E42-AEC0-A6368FDE2EAB}"/>
    <dgm:cxn modelId="{2812D552-3692-44E8-AA18-848F0119D66D}" srcId="{4F9EEE8D-ED45-4D69-ABDE-C193B47B24AE}" destId="{59480D94-3138-4545-945F-5EF6BFB44338}" srcOrd="0" destOrd="0" parTransId="{B5D9E170-9DD8-4448-AA72-22BE2BEA465C}" sibTransId="{BADC1D89-B16F-45A5-8901-2A06735D45CB}"/>
    <dgm:cxn modelId="{CE727F82-DE37-4616-B2FB-639F8D8F8010}" type="presOf" srcId="{919F6D64-4F69-47C7-B742-5A62B5673215}" destId="{BD6A29EC-9AFA-4776-BAA3-0BA87CEF4C0A}" srcOrd="0" destOrd="0" presId="urn:microsoft.com/office/officeart/2005/8/layout/radial6"/>
    <dgm:cxn modelId="{552D0283-3A75-485E-BD43-D828AEDB624D}" type="presOf" srcId="{BADC1D89-B16F-45A5-8901-2A06735D45CB}" destId="{3134C8E3-92BA-4E92-B641-9CA45A31664B}" srcOrd="0" destOrd="0" presId="urn:microsoft.com/office/officeart/2005/8/layout/radial6"/>
    <dgm:cxn modelId="{BD611897-D1A5-4309-BD2B-023C32127D3A}" type="presOf" srcId="{3825214D-489D-4017-85A9-461C86696B74}" destId="{C53AA345-D3F4-485A-9CE0-78ED731B43EF}" srcOrd="0" destOrd="0" presId="urn:microsoft.com/office/officeart/2005/8/layout/radial6"/>
    <dgm:cxn modelId="{B8F38D9C-C9D1-485D-A636-296EE0DDD150}" type="presOf" srcId="{85FE08E8-95AF-481C-B165-B189C34AFE4A}" destId="{D24FA9D2-1EA9-4AE8-B5BA-2D89DF5950AC}" srcOrd="0" destOrd="0" presId="urn:microsoft.com/office/officeart/2005/8/layout/radial6"/>
    <dgm:cxn modelId="{B30008BB-7FD3-44BF-B753-0457EAE9136F}" type="presOf" srcId="{59480D94-3138-4545-945F-5EF6BFB44338}" destId="{212806FF-C332-4A41-BCC7-9465D53ED4C0}" srcOrd="0" destOrd="0" presId="urn:microsoft.com/office/officeart/2005/8/layout/radial6"/>
    <dgm:cxn modelId="{B9630AD5-C7DE-4DCF-A5FC-2C705BC1A0FD}" type="presOf" srcId="{4834DBD7-B915-4671-806E-2580DC528594}" destId="{A9BB42E9-0CE3-4F5F-9D57-CE004E94B542}" srcOrd="0" destOrd="0" presId="urn:microsoft.com/office/officeart/2005/8/layout/radial6"/>
    <dgm:cxn modelId="{BA98C8D4-6E4B-4610-A903-ABC46F9AD54C}" type="presParOf" srcId="{BD6A29EC-9AFA-4776-BAA3-0BA87CEF4C0A}" destId="{8A94F2AB-4F93-4529-B2DC-36C9823499BD}" srcOrd="0" destOrd="0" presId="urn:microsoft.com/office/officeart/2005/8/layout/radial6"/>
    <dgm:cxn modelId="{F5B09DB2-0E46-4D19-9CC7-70EFE18B3896}" type="presParOf" srcId="{BD6A29EC-9AFA-4776-BAA3-0BA87CEF4C0A}" destId="{212806FF-C332-4A41-BCC7-9465D53ED4C0}" srcOrd="1" destOrd="0" presId="urn:microsoft.com/office/officeart/2005/8/layout/radial6"/>
    <dgm:cxn modelId="{96495EAA-93FB-47F5-A2E1-86314957FDC1}" type="presParOf" srcId="{BD6A29EC-9AFA-4776-BAA3-0BA87CEF4C0A}" destId="{B6AAB075-B0EF-4B30-A1E8-BD6A34B6857D}" srcOrd="2" destOrd="0" presId="urn:microsoft.com/office/officeart/2005/8/layout/radial6"/>
    <dgm:cxn modelId="{C6E2E849-D3E5-4C25-ACFE-6420975648A7}" type="presParOf" srcId="{BD6A29EC-9AFA-4776-BAA3-0BA87CEF4C0A}" destId="{3134C8E3-92BA-4E92-B641-9CA45A31664B}" srcOrd="3" destOrd="0" presId="urn:microsoft.com/office/officeart/2005/8/layout/radial6"/>
    <dgm:cxn modelId="{62BD137C-796A-4504-BE60-3ADD2097A4EF}" type="presParOf" srcId="{BD6A29EC-9AFA-4776-BAA3-0BA87CEF4C0A}" destId="{C53AA345-D3F4-485A-9CE0-78ED731B43EF}" srcOrd="4" destOrd="0" presId="urn:microsoft.com/office/officeart/2005/8/layout/radial6"/>
    <dgm:cxn modelId="{3B92FFF8-D7D1-4F16-AFDA-9E709247563B}" type="presParOf" srcId="{BD6A29EC-9AFA-4776-BAA3-0BA87CEF4C0A}" destId="{6F28FA48-E0DA-4739-AA06-9FC837EABEFF}" srcOrd="5" destOrd="0" presId="urn:microsoft.com/office/officeart/2005/8/layout/radial6"/>
    <dgm:cxn modelId="{E893F042-C846-4487-8EC8-45FA881C117F}" type="presParOf" srcId="{BD6A29EC-9AFA-4776-BAA3-0BA87CEF4C0A}" destId="{A9BB42E9-0CE3-4F5F-9D57-CE004E94B542}" srcOrd="6" destOrd="0" presId="urn:microsoft.com/office/officeart/2005/8/layout/radial6"/>
    <dgm:cxn modelId="{A4C8A524-9BCD-45DC-962E-F73D8AC57C51}" type="presParOf" srcId="{BD6A29EC-9AFA-4776-BAA3-0BA87CEF4C0A}" destId="{BF419E47-6567-45E2-B05C-7AF44CF162FA}" srcOrd="7" destOrd="0" presId="urn:microsoft.com/office/officeart/2005/8/layout/radial6"/>
    <dgm:cxn modelId="{DAF48471-728E-45CF-BB86-120BD055A70D}" type="presParOf" srcId="{BD6A29EC-9AFA-4776-BAA3-0BA87CEF4C0A}" destId="{8EA18281-6B8A-40D7-8A51-F569D41EBFCB}" srcOrd="8" destOrd="0" presId="urn:microsoft.com/office/officeart/2005/8/layout/radial6"/>
    <dgm:cxn modelId="{40F1CB15-7B54-4566-8945-3EE5E6510850}" type="presParOf" srcId="{BD6A29EC-9AFA-4776-BAA3-0BA87CEF4C0A}" destId="{D24FA9D2-1EA9-4AE8-B5BA-2D89DF5950AC}" srcOrd="9" destOrd="0" presId="urn:microsoft.com/office/officeart/2005/8/layout/radial6"/>
    <dgm:cxn modelId="{F779F23C-3A7E-4697-9629-4A1400A98DD5}" type="presParOf" srcId="{BD6A29EC-9AFA-4776-BAA3-0BA87CEF4C0A}" destId="{01E338AF-BE30-49ED-93B2-8B022A99C8DF}" srcOrd="10" destOrd="0" presId="urn:microsoft.com/office/officeart/2005/8/layout/radial6"/>
    <dgm:cxn modelId="{01368625-22D7-4515-938C-985FB9D6F109}" type="presParOf" srcId="{BD6A29EC-9AFA-4776-BAA3-0BA87CEF4C0A}" destId="{40BD5371-FEDA-4D66-BAC9-05B2028FD005}" srcOrd="11" destOrd="0" presId="urn:microsoft.com/office/officeart/2005/8/layout/radial6"/>
    <dgm:cxn modelId="{7DA27D69-D2F2-41FB-9775-501BE5155B98}" type="presParOf" srcId="{BD6A29EC-9AFA-4776-BAA3-0BA87CEF4C0A}" destId="{D2B24F06-0BBB-41DF-A698-5D4F33DD1DF8}" srcOrd="12"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DE9BD11-B79C-4D2E-8109-12640CE8A2A5}"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nl-BE"/>
        </a:p>
      </dgm:t>
    </dgm:pt>
    <dgm:pt modelId="{54143A32-A526-4664-B5BB-8127C2F19BD8}">
      <dgm:prSet phldrT="[Tekst]"/>
      <dgm:spPr/>
      <dgm:t>
        <a:bodyPr/>
        <a:lstStyle/>
        <a:p>
          <a:r>
            <a:rPr lang="nl-BE" dirty="0"/>
            <a:t> </a:t>
          </a:r>
        </a:p>
      </dgm:t>
    </dgm:pt>
    <dgm:pt modelId="{15EECBFA-FB31-4BA5-8E55-ED6FAE0059CA}" type="parTrans" cxnId="{9F9896AA-D204-4B06-974D-C4E2FEA8B823}">
      <dgm:prSet/>
      <dgm:spPr/>
      <dgm:t>
        <a:bodyPr/>
        <a:lstStyle/>
        <a:p>
          <a:endParaRPr lang="nl-BE"/>
        </a:p>
      </dgm:t>
    </dgm:pt>
    <dgm:pt modelId="{3CCD8265-849D-4C30-BF83-0C1F186CDA53}" type="sibTrans" cxnId="{9F9896AA-D204-4B06-974D-C4E2FEA8B823}">
      <dgm:prSet/>
      <dgm:spPr/>
      <dgm:t>
        <a:bodyPr/>
        <a:lstStyle/>
        <a:p>
          <a:endParaRPr lang="nl-BE"/>
        </a:p>
      </dgm:t>
    </dgm:pt>
    <dgm:pt modelId="{7D5BA004-022F-481E-8CDC-9A7712BEF08C}">
      <dgm:prSet phldrT="[Teks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nl-BE" dirty="0"/>
            <a:t> </a:t>
          </a:r>
        </a:p>
      </dgm:t>
    </dgm:pt>
    <dgm:pt modelId="{5F3B86BA-FC65-4844-A862-09DFCF01939A}" type="parTrans" cxnId="{9E5BB1E6-3C75-4364-98A8-5E176069D74A}">
      <dgm:prSet/>
      <dgm:spPr/>
      <dgm:t>
        <a:bodyPr/>
        <a:lstStyle/>
        <a:p>
          <a:endParaRPr lang="nl-BE"/>
        </a:p>
      </dgm:t>
    </dgm:pt>
    <dgm:pt modelId="{7434D4C3-052B-4BDC-9067-4D8EC6BB9958}" type="sibTrans" cxnId="{9E5BB1E6-3C75-4364-98A8-5E176069D74A}">
      <dgm:prSet/>
      <dgm:spPr/>
      <dgm:t>
        <a:bodyPr/>
        <a:lstStyle/>
        <a:p>
          <a:endParaRPr lang="nl-BE"/>
        </a:p>
      </dgm:t>
    </dgm:pt>
    <dgm:pt modelId="{31E78D40-F28F-4F0C-9C55-129EBF04ABD2}">
      <dgm:prSet phldrT="[Tekst]"/>
      <dgm:spPr/>
      <dgm:t>
        <a:bodyPr/>
        <a:lstStyle/>
        <a:p>
          <a:r>
            <a:rPr lang="nl-BE" dirty="0"/>
            <a:t> </a:t>
          </a:r>
        </a:p>
      </dgm:t>
    </dgm:pt>
    <dgm:pt modelId="{910860C4-E146-4414-9E92-967DF399558C}" type="parTrans" cxnId="{7A28AFF6-9CCA-490A-9AC2-5301A8BF1545}">
      <dgm:prSet/>
      <dgm:spPr/>
      <dgm:t>
        <a:bodyPr/>
        <a:lstStyle/>
        <a:p>
          <a:endParaRPr lang="nl-BE"/>
        </a:p>
      </dgm:t>
    </dgm:pt>
    <dgm:pt modelId="{0A8C4B81-3EF1-4FAB-B6BC-C9FC6BBF689B}" type="sibTrans" cxnId="{7A28AFF6-9CCA-490A-9AC2-5301A8BF1545}">
      <dgm:prSet/>
      <dgm:spPr/>
      <dgm:t>
        <a:bodyPr/>
        <a:lstStyle/>
        <a:p>
          <a:endParaRPr lang="nl-BE"/>
        </a:p>
      </dgm:t>
    </dgm:pt>
    <dgm:pt modelId="{E5EB773E-DE76-4CED-B371-E9ED2BB57ED3}">
      <dgm:prSet phldrT="[Tekst]"/>
      <dgm:spPr/>
      <dgm:t>
        <a:bodyPr/>
        <a:lstStyle/>
        <a:p>
          <a:r>
            <a:rPr lang="nl-BE" dirty="0"/>
            <a:t> </a:t>
          </a:r>
        </a:p>
      </dgm:t>
    </dgm:pt>
    <dgm:pt modelId="{D7FC61ED-0569-4C7C-9B54-67E729C169E7}" type="parTrans" cxnId="{9410F037-6D87-4A42-B54B-9CDB26CD05C6}">
      <dgm:prSet/>
      <dgm:spPr/>
      <dgm:t>
        <a:bodyPr/>
        <a:lstStyle/>
        <a:p>
          <a:endParaRPr lang="nl-BE"/>
        </a:p>
      </dgm:t>
    </dgm:pt>
    <dgm:pt modelId="{32137271-EE31-4BB4-BA68-B5E22DD443F5}" type="sibTrans" cxnId="{9410F037-6D87-4A42-B54B-9CDB26CD05C6}">
      <dgm:prSet/>
      <dgm:spPr/>
      <dgm:t>
        <a:bodyPr/>
        <a:lstStyle/>
        <a:p>
          <a:endParaRPr lang="nl-BE"/>
        </a:p>
      </dgm:t>
    </dgm:pt>
    <dgm:pt modelId="{2A93CDEC-EEBB-403E-82FC-CAE268B1BFA5}">
      <dgm:prSet phldrT="[Tekst]"/>
      <dgm:spPr/>
      <dgm:t>
        <a:bodyPr/>
        <a:lstStyle/>
        <a:p>
          <a:r>
            <a:rPr lang="nl-BE" dirty="0"/>
            <a:t> </a:t>
          </a:r>
        </a:p>
      </dgm:t>
    </dgm:pt>
    <dgm:pt modelId="{C902B8C9-0D69-4986-991F-51E7DF5690F0}" type="parTrans" cxnId="{38A27025-F55F-4CEF-9E66-EB43D8A6F2F6}">
      <dgm:prSet/>
      <dgm:spPr/>
      <dgm:t>
        <a:bodyPr/>
        <a:lstStyle/>
        <a:p>
          <a:endParaRPr lang="nl-BE"/>
        </a:p>
      </dgm:t>
    </dgm:pt>
    <dgm:pt modelId="{CB611865-BF90-42E4-9EC4-35577FBB01B2}" type="sibTrans" cxnId="{38A27025-F55F-4CEF-9E66-EB43D8A6F2F6}">
      <dgm:prSet/>
      <dgm:spPr/>
      <dgm:t>
        <a:bodyPr/>
        <a:lstStyle/>
        <a:p>
          <a:endParaRPr lang="nl-BE"/>
        </a:p>
      </dgm:t>
    </dgm:pt>
    <dgm:pt modelId="{C49E1DB9-6CBF-4532-AB35-0E5216B1DE44}" type="pres">
      <dgm:prSet presAssocID="{CDE9BD11-B79C-4D2E-8109-12640CE8A2A5}" presName="Name0" presStyleCnt="0">
        <dgm:presLayoutVars>
          <dgm:chMax val="1"/>
          <dgm:dir/>
          <dgm:animLvl val="ctr"/>
          <dgm:resizeHandles val="exact"/>
        </dgm:presLayoutVars>
      </dgm:prSet>
      <dgm:spPr/>
    </dgm:pt>
    <dgm:pt modelId="{9B1EF54F-DD6C-4619-B9F7-67DBE515AD9F}" type="pres">
      <dgm:prSet presAssocID="{54143A32-A526-4664-B5BB-8127C2F19BD8}" presName="centerShape" presStyleLbl="node0" presStyleIdx="0" presStyleCnt="1"/>
      <dgm:spPr/>
    </dgm:pt>
    <dgm:pt modelId="{FF53AF18-CD02-4289-802C-963AD9ACF967}" type="pres">
      <dgm:prSet presAssocID="{7D5BA004-022F-481E-8CDC-9A7712BEF08C}" presName="node" presStyleLbl="node1" presStyleIdx="0" presStyleCnt="4">
        <dgm:presLayoutVars>
          <dgm:bulletEnabled val="1"/>
        </dgm:presLayoutVars>
      </dgm:prSet>
      <dgm:spPr/>
    </dgm:pt>
    <dgm:pt modelId="{25C60F31-2265-4AD4-9147-12E49DC7F171}" type="pres">
      <dgm:prSet presAssocID="{7D5BA004-022F-481E-8CDC-9A7712BEF08C}" presName="dummy" presStyleCnt="0"/>
      <dgm:spPr/>
    </dgm:pt>
    <dgm:pt modelId="{AF7E2058-FB93-49D1-AF9F-0939F46CA2CE}" type="pres">
      <dgm:prSet presAssocID="{7434D4C3-052B-4BDC-9067-4D8EC6BB9958}" presName="sibTrans" presStyleLbl="sibTrans2D1" presStyleIdx="0" presStyleCnt="4"/>
      <dgm:spPr/>
    </dgm:pt>
    <dgm:pt modelId="{6B8E635A-F786-4586-9780-89F76CC5D240}" type="pres">
      <dgm:prSet presAssocID="{31E78D40-F28F-4F0C-9C55-129EBF04ABD2}" presName="node" presStyleLbl="node1" presStyleIdx="1" presStyleCnt="4">
        <dgm:presLayoutVars>
          <dgm:bulletEnabled val="1"/>
        </dgm:presLayoutVars>
      </dgm:prSet>
      <dgm:spPr/>
    </dgm:pt>
    <dgm:pt modelId="{FB573987-F7A7-4973-BEF7-9F1613858E1B}" type="pres">
      <dgm:prSet presAssocID="{31E78D40-F28F-4F0C-9C55-129EBF04ABD2}" presName="dummy" presStyleCnt="0"/>
      <dgm:spPr/>
    </dgm:pt>
    <dgm:pt modelId="{B015C305-F22E-4855-A129-780C6AB6DC67}" type="pres">
      <dgm:prSet presAssocID="{0A8C4B81-3EF1-4FAB-B6BC-C9FC6BBF689B}" presName="sibTrans" presStyleLbl="sibTrans2D1" presStyleIdx="1" presStyleCnt="4"/>
      <dgm:spPr/>
    </dgm:pt>
    <dgm:pt modelId="{FD3EF02A-A70E-45B3-9233-1DE44BB8E039}" type="pres">
      <dgm:prSet presAssocID="{E5EB773E-DE76-4CED-B371-E9ED2BB57ED3}" presName="node" presStyleLbl="node1" presStyleIdx="2" presStyleCnt="4">
        <dgm:presLayoutVars>
          <dgm:bulletEnabled val="1"/>
        </dgm:presLayoutVars>
      </dgm:prSet>
      <dgm:spPr/>
    </dgm:pt>
    <dgm:pt modelId="{3245626C-8760-4201-B842-9728E03C0361}" type="pres">
      <dgm:prSet presAssocID="{E5EB773E-DE76-4CED-B371-E9ED2BB57ED3}" presName="dummy" presStyleCnt="0"/>
      <dgm:spPr/>
    </dgm:pt>
    <dgm:pt modelId="{9C25440B-2C34-4FF8-891F-BF3044F734BF}" type="pres">
      <dgm:prSet presAssocID="{32137271-EE31-4BB4-BA68-B5E22DD443F5}" presName="sibTrans" presStyleLbl="sibTrans2D1" presStyleIdx="2" presStyleCnt="4"/>
      <dgm:spPr/>
    </dgm:pt>
    <dgm:pt modelId="{8269C2CA-3037-4F15-AE33-D33C9600923F}" type="pres">
      <dgm:prSet presAssocID="{2A93CDEC-EEBB-403E-82FC-CAE268B1BFA5}" presName="node" presStyleLbl="node1" presStyleIdx="3" presStyleCnt="4">
        <dgm:presLayoutVars>
          <dgm:bulletEnabled val="1"/>
        </dgm:presLayoutVars>
      </dgm:prSet>
      <dgm:spPr/>
    </dgm:pt>
    <dgm:pt modelId="{5A6384EC-954C-4F9D-966E-6F1AC8909D50}" type="pres">
      <dgm:prSet presAssocID="{2A93CDEC-EEBB-403E-82FC-CAE268B1BFA5}" presName="dummy" presStyleCnt="0"/>
      <dgm:spPr/>
    </dgm:pt>
    <dgm:pt modelId="{7A206FA6-61F5-453B-A4B9-43F8EE96E346}" type="pres">
      <dgm:prSet presAssocID="{CB611865-BF90-42E4-9EC4-35577FBB01B2}" presName="sibTrans" presStyleLbl="sibTrans2D1" presStyleIdx="3" presStyleCnt="4"/>
      <dgm:spPr/>
    </dgm:pt>
  </dgm:ptLst>
  <dgm:cxnLst>
    <dgm:cxn modelId="{95ED001A-51C7-4910-B314-8FEC7FE52312}" type="presOf" srcId="{CB611865-BF90-42E4-9EC4-35577FBB01B2}" destId="{7A206FA6-61F5-453B-A4B9-43F8EE96E346}" srcOrd="0" destOrd="0" presId="urn:microsoft.com/office/officeart/2005/8/layout/radial6"/>
    <dgm:cxn modelId="{38A27025-F55F-4CEF-9E66-EB43D8A6F2F6}" srcId="{54143A32-A526-4664-B5BB-8127C2F19BD8}" destId="{2A93CDEC-EEBB-403E-82FC-CAE268B1BFA5}" srcOrd="3" destOrd="0" parTransId="{C902B8C9-0D69-4986-991F-51E7DF5690F0}" sibTransId="{CB611865-BF90-42E4-9EC4-35577FBB01B2}"/>
    <dgm:cxn modelId="{21289E2C-401D-4ACE-A046-720CCA3D9CC4}" type="presOf" srcId="{2A93CDEC-EEBB-403E-82FC-CAE268B1BFA5}" destId="{8269C2CA-3037-4F15-AE33-D33C9600923F}" srcOrd="0" destOrd="0" presId="urn:microsoft.com/office/officeart/2005/8/layout/radial6"/>
    <dgm:cxn modelId="{9410F037-6D87-4A42-B54B-9CDB26CD05C6}" srcId="{54143A32-A526-4664-B5BB-8127C2F19BD8}" destId="{E5EB773E-DE76-4CED-B371-E9ED2BB57ED3}" srcOrd="2" destOrd="0" parTransId="{D7FC61ED-0569-4C7C-9B54-67E729C169E7}" sibTransId="{32137271-EE31-4BB4-BA68-B5E22DD443F5}"/>
    <dgm:cxn modelId="{329ED976-07A0-4732-B192-7F22B4E73025}" type="presOf" srcId="{32137271-EE31-4BB4-BA68-B5E22DD443F5}" destId="{9C25440B-2C34-4FF8-891F-BF3044F734BF}" srcOrd="0" destOrd="0" presId="urn:microsoft.com/office/officeart/2005/8/layout/radial6"/>
    <dgm:cxn modelId="{EA185759-ED29-43A4-A963-12262EDE79B9}" type="presOf" srcId="{31E78D40-F28F-4F0C-9C55-129EBF04ABD2}" destId="{6B8E635A-F786-4586-9780-89F76CC5D240}" srcOrd="0" destOrd="0" presId="urn:microsoft.com/office/officeart/2005/8/layout/radial6"/>
    <dgm:cxn modelId="{9F9896AA-D204-4B06-974D-C4E2FEA8B823}" srcId="{CDE9BD11-B79C-4D2E-8109-12640CE8A2A5}" destId="{54143A32-A526-4664-B5BB-8127C2F19BD8}" srcOrd="0" destOrd="0" parTransId="{15EECBFA-FB31-4BA5-8E55-ED6FAE0059CA}" sibTransId="{3CCD8265-849D-4C30-BF83-0C1F186CDA53}"/>
    <dgm:cxn modelId="{8D0E1ACF-77A3-45E9-B11A-FD38F6DB6D6C}" type="presOf" srcId="{0A8C4B81-3EF1-4FAB-B6BC-C9FC6BBF689B}" destId="{B015C305-F22E-4855-A129-780C6AB6DC67}" srcOrd="0" destOrd="0" presId="urn:microsoft.com/office/officeart/2005/8/layout/radial6"/>
    <dgm:cxn modelId="{EFE255E2-EE3D-44E9-94B1-395F6469CA15}" type="presOf" srcId="{CDE9BD11-B79C-4D2E-8109-12640CE8A2A5}" destId="{C49E1DB9-6CBF-4532-AB35-0E5216B1DE44}" srcOrd="0" destOrd="0" presId="urn:microsoft.com/office/officeart/2005/8/layout/radial6"/>
    <dgm:cxn modelId="{9E5BB1E6-3C75-4364-98A8-5E176069D74A}" srcId="{54143A32-A526-4664-B5BB-8127C2F19BD8}" destId="{7D5BA004-022F-481E-8CDC-9A7712BEF08C}" srcOrd="0" destOrd="0" parTransId="{5F3B86BA-FC65-4844-A862-09DFCF01939A}" sibTransId="{7434D4C3-052B-4BDC-9067-4D8EC6BB9958}"/>
    <dgm:cxn modelId="{8FDC4BE9-1E0A-4FC1-8B7D-5BCEAA4379E1}" type="presOf" srcId="{7434D4C3-052B-4BDC-9067-4D8EC6BB9958}" destId="{AF7E2058-FB93-49D1-AF9F-0939F46CA2CE}" srcOrd="0" destOrd="0" presId="urn:microsoft.com/office/officeart/2005/8/layout/radial6"/>
    <dgm:cxn modelId="{17F186ED-D57D-4DDE-BD32-1A101CD23A56}" type="presOf" srcId="{54143A32-A526-4664-B5BB-8127C2F19BD8}" destId="{9B1EF54F-DD6C-4619-B9F7-67DBE515AD9F}" srcOrd="0" destOrd="0" presId="urn:microsoft.com/office/officeart/2005/8/layout/radial6"/>
    <dgm:cxn modelId="{47F9EAF4-7A4F-404C-8AF0-66C139726F27}" type="presOf" srcId="{7D5BA004-022F-481E-8CDC-9A7712BEF08C}" destId="{FF53AF18-CD02-4289-802C-963AD9ACF967}" srcOrd="0" destOrd="0" presId="urn:microsoft.com/office/officeart/2005/8/layout/radial6"/>
    <dgm:cxn modelId="{7A28AFF6-9CCA-490A-9AC2-5301A8BF1545}" srcId="{54143A32-A526-4664-B5BB-8127C2F19BD8}" destId="{31E78D40-F28F-4F0C-9C55-129EBF04ABD2}" srcOrd="1" destOrd="0" parTransId="{910860C4-E146-4414-9E92-967DF399558C}" sibTransId="{0A8C4B81-3EF1-4FAB-B6BC-C9FC6BBF689B}"/>
    <dgm:cxn modelId="{7FEE89F9-248E-4036-9A6D-8338536FD66F}" type="presOf" srcId="{E5EB773E-DE76-4CED-B371-E9ED2BB57ED3}" destId="{FD3EF02A-A70E-45B3-9233-1DE44BB8E039}" srcOrd="0" destOrd="0" presId="urn:microsoft.com/office/officeart/2005/8/layout/radial6"/>
    <dgm:cxn modelId="{8929D9BC-0A2E-4671-A002-F587EA79D425}" type="presParOf" srcId="{C49E1DB9-6CBF-4532-AB35-0E5216B1DE44}" destId="{9B1EF54F-DD6C-4619-B9F7-67DBE515AD9F}" srcOrd="0" destOrd="0" presId="urn:microsoft.com/office/officeart/2005/8/layout/radial6"/>
    <dgm:cxn modelId="{4F04CCA1-CF4B-4544-A47E-6D2FE2C99FF3}" type="presParOf" srcId="{C49E1DB9-6CBF-4532-AB35-0E5216B1DE44}" destId="{FF53AF18-CD02-4289-802C-963AD9ACF967}" srcOrd="1" destOrd="0" presId="urn:microsoft.com/office/officeart/2005/8/layout/radial6"/>
    <dgm:cxn modelId="{83B47CF5-BF4F-47D3-9183-26002B9F270A}" type="presParOf" srcId="{C49E1DB9-6CBF-4532-AB35-0E5216B1DE44}" destId="{25C60F31-2265-4AD4-9147-12E49DC7F171}" srcOrd="2" destOrd="0" presId="urn:microsoft.com/office/officeart/2005/8/layout/radial6"/>
    <dgm:cxn modelId="{9677FBEF-2256-4F6C-B8BD-828A7BD88C5C}" type="presParOf" srcId="{C49E1DB9-6CBF-4532-AB35-0E5216B1DE44}" destId="{AF7E2058-FB93-49D1-AF9F-0939F46CA2CE}" srcOrd="3" destOrd="0" presId="urn:microsoft.com/office/officeart/2005/8/layout/radial6"/>
    <dgm:cxn modelId="{0EFA301F-FD37-4C3C-9244-BD7B6FB09F7E}" type="presParOf" srcId="{C49E1DB9-6CBF-4532-AB35-0E5216B1DE44}" destId="{6B8E635A-F786-4586-9780-89F76CC5D240}" srcOrd="4" destOrd="0" presId="urn:microsoft.com/office/officeart/2005/8/layout/radial6"/>
    <dgm:cxn modelId="{C165556A-8032-42FD-9930-4632B7EE2B58}" type="presParOf" srcId="{C49E1DB9-6CBF-4532-AB35-0E5216B1DE44}" destId="{FB573987-F7A7-4973-BEF7-9F1613858E1B}" srcOrd="5" destOrd="0" presId="urn:microsoft.com/office/officeart/2005/8/layout/radial6"/>
    <dgm:cxn modelId="{E675245A-9B90-4657-8ED7-065BDA09800C}" type="presParOf" srcId="{C49E1DB9-6CBF-4532-AB35-0E5216B1DE44}" destId="{B015C305-F22E-4855-A129-780C6AB6DC67}" srcOrd="6" destOrd="0" presId="urn:microsoft.com/office/officeart/2005/8/layout/radial6"/>
    <dgm:cxn modelId="{C94AF825-5290-4100-BFE2-E08DFFA02A82}" type="presParOf" srcId="{C49E1DB9-6CBF-4532-AB35-0E5216B1DE44}" destId="{FD3EF02A-A70E-45B3-9233-1DE44BB8E039}" srcOrd="7" destOrd="0" presId="urn:microsoft.com/office/officeart/2005/8/layout/radial6"/>
    <dgm:cxn modelId="{323F6273-2D89-491C-B614-81A7690716C6}" type="presParOf" srcId="{C49E1DB9-6CBF-4532-AB35-0E5216B1DE44}" destId="{3245626C-8760-4201-B842-9728E03C0361}" srcOrd="8" destOrd="0" presId="urn:microsoft.com/office/officeart/2005/8/layout/radial6"/>
    <dgm:cxn modelId="{72C6A000-7C72-4F88-B2EE-4A9D4D25D392}" type="presParOf" srcId="{C49E1DB9-6CBF-4532-AB35-0E5216B1DE44}" destId="{9C25440B-2C34-4FF8-891F-BF3044F734BF}" srcOrd="9" destOrd="0" presId="urn:microsoft.com/office/officeart/2005/8/layout/radial6"/>
    <dgm:cxn modelId="{52A1DBCE-7BB3-40E6-BC2A-B74A12A80C23}" type="presParOf" srcId="{C49E1DB9-6CBF-4532-AB35-0E5216B1DE44}" destId="{8269C2CA-3037-4F15-AE33-D33C9600923F}" srcOrd="10" destOrd="0" presId="urn:microsoft.com/office/officeart/2005/8/layout/radial6"/>
    <dgm:cxn modelId="{FA2951E8-6B70-48FC-87E7-30D9D437B5BF}" type="presParOf" srcId="{C49E1DB9-6CBF-4532-AB35-0E5216B1DE44}" destId="{5A6384EC-954C-4F9D-966E-6F1AC8909D50}" srcOrd="11" destOrd="0" presId="urn:microsoft.com/office/officeart/2005/8/layout/radial6"/>
    <dgm:cxn modelId="{C50DDDF0-A13D-41B7-8227-E765896918F4}" type="presParOf" srcId="{C49E1DB9-6CBF-4532-AB35-0E5216B1DE44}" destId="{7A206FA6-61F5-453B-A4B9-43F8EE96E346}" srcOrd="12"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DE9BD11-B79C-4D2E-8109-12640CE8A2A5}"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nl-BE"/>
        </a:p>
      </dgm:t>
    </dgm:pt>
    <dgm:pt modelId="{54143A32-A526-4664-B5BB-8127C2F19BD8}">
      <dgm:prSet phldrT="[Tekst]"/>
      <dgm:spPr/>
      <dgm:t>
        <a:bodyPr/>
        <a:lstStyle/>
        <a:p>
          <a:r>
            <a:rPr lang="nl-BE" dirty="0"/>
            <a:t> </a:t>
          </a:r>
        </a:p>
      </dgm:t>
    </dgm:pt>
    <dgm:pt modelId="{15EECBFA-FB31-4BA5-8E55-ED6FAE0059CA}" type="parTrans" cxnId="{9F9896AA-D204-4B06-974D-C4E2FEA8B823}">
      <dgm:prSet/>
      <dgm:spPr/>
      <dgm:t>
        <a:bodyPr/>
        <a:lstStyle/>
        <a:p>
          <a:endParaRPr lang="nl-BE"/>
        </a:p>
      </dgm:t>
    </dgm:pt>
    <dgm:pt modelId="{3CCD8265-849D-4C30-BF83-0C1F186CDA53}" type="sibTrans" cxnId="{9F9896AA-D204-4B06-974D-C4E2FEA8B823}">
      <dgm:prSet/>
      <dgm:spPr/>
      <dgm:t>
        <a:bodyPr/>
        <a:lstStyle/>
        <a:p>
          <a:endParaRPr lang="nl-BE"/>
        </a:p>
      </dgm:t>
    </dgm:pt>
    <dgm:pt modelId="{7D5BA004-022F-481E-8CDC-9A7712BEF08C}">
      <dgm:prSet phldrT="[Teks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nl-BE" dirty="0"/>
            <a:t> </a:t>
          </a:r>
        </a:p>
      </dgm:t>
    </dgm:pt>
    <dgm:pt modelId="{5F3B86BA-FC65-4844-A862-09DFCF01939A}" type="parTrans" cxnId="{9E5BB1E6-3C75-4364-98A8-5E176069D74A}">
      <dgm:prSet/>
      <dgm:spPr/>
      <dgm:t>
        <a:bodyPr/>
        <a:lstStyle/>
        <a:p>
          <a:endParaRPr lang="nl-BE"/>
        </a:p>
      </dgm:t>
    </dgm:pt>
    <dgm:pt modelId="{7434D4C3-052B-4BDC-9067-4D8EC6BB9958}" type="sibTrans" cxnId="{9E5BB1E6-3C75-4364-98A8-5E176069D74A}">
      <dgm:prSet/>
      <dgm:spPr/>
      <dgm:t>
        <a:bodyPr/>
        <a:lstStyle/>
        <a:p>
          <a:endParaRPr lang="nl-BE"/>
        </a:p>
      </dgm:t>
    </dgm:pt>
    <dgm:pt modelId="{31E78D40-F28F-4F0C-9C55-129EBF04ABD2}">
      <dgm:prSet phldrT="[Teks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nl-BE" dirty="0"/>
            <a:t> </a:t>
          </a:r>
        </a:p>
      </dgm:t>
    </dgm:pt>
    <dgm:pt modelId="{910860C4-E146-4414-9E92-967DF399558C}" type="parTrans" cxnId="{7A28AFF6-9CCA-490A-9AC2-5301A8BF1545}">
      <dgm:prSet/>
      <dgm:spPr/>
      <dgm:t>
        <a:bodyPr/>
        <a:lstStyle/>
        <a:p>
          <a:endParaRPr lang="nl-BE"/>
        </a:p>
      </dgm:t>
    </dgm:pt>
    <dgm:pt modelId="{0A8C4B81-3EF1-4FAB-B6BC-C9FC6BBF689B}" type="sibTrans" cxnId="{7A28AFF6-9CCA-490A-9AC2-5301A8BF1545}">
      <dgm:prSet/>
      <dgm:spPr/>
      <dgm:t>
        <a:bodyPr/>
        <a:lstStyle/>
        <a:p>
          <a:endParaRPr lang="nl-BE"/>
        </a:p>
      </dgm:t>
    </dgm:pt>
    <dgm:pt modelId="{E5EB773E-DE76-4CED-B371-E9ED2BB57ED3}">
      <dgm:prSet phldrT="[Teks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nl-BE" dirty="0"/>
            <a:t> </a:t>
          </a:r>
        </a:p>
      </dgm:t>
    </dgm:pt>
    <dgm:pt modelId="{D7FC61ED-0569-4C7C-9B54-67E729C169E7}" type="parTrans" cxnId="{9410F037-6D87-4A42-B54B-9CDB26CD05C6}">
      <dgm:prSet/>
      <dgm:spPr/>
      <dgm:t>
        <a:bodyPr/>
        <a:lstStyle/>
        <a:p>
          <a:endParaRPr lang="nl-BE"/>
        </a:p>
      </dgm:t>
    </dgm:pt>
    <dgm:pt modelId="{32137271-EE31-4BB4-BA68-B5E22DD443F5}" type="sibTrans" cxnId="{9410F037-6D87-4A42-B54B-9CDB26CD05C6}">
      <dgm:prSet/>
      <dgm:spPr/>
      <dgm:t>
        <a:bodyPr/>
        <a:lstStyle/>
        <a:p>
          <a:endParaRPr lang="nl-BE"/>
        </a:p>
      </dgm:t>
    </dgm:pt>
    <dgm:pt modelId="{2A93CDEC-EEBB-403E-82FC-CAE268B1BFA5}">
      <dgm:prSet phldrT="[Tekst]"/>
      <dgm:spPr/>
      <dgm:t>
        <a:bodyPr/>
        <a:lstStyle/>
        <a:p>
          <a:r>
            <a:rPr lang="nl-BE" dirty="0"/>
            <a:t> </a:t>
          </a:r>
        </a:p>
      </dgm:t>
    </dgm:pt>
    <dgm:pt modelId="{C902B8C9-0D69-4986-991F-51E7DF5690F0}" type="parTrans" cxnId="{38A27025-F55F-4CEF-9E66-EB43D8A6F2F6}">
      <dgm:prSet/>
      <dgm:spPr/>
      <dgm:t>
        <a:bodyPr/>
        <a:lstStyle/>
        <a:p>
          <a:endParaRPr lang="nl-BE"/>
        </a:p>
      </dgm:t>
    </dgm:pt>
    <dgm:pt modelId="{CB611865-BF90-42E4-9EC4-35577FBB01B2}" type="sibTrans" cxnId="{38A27025-F55F-4CEF-9E66-EB43D8A6F2F6}">
      <dgm:prSet/>
      <dgm:spPr/>
      <dgm:t>
        <a:bodyPr/>
        <a:lstStyle/>
        <a:p>
          <a:endParaRPr lang="nl-BE"/>
        </a:p>
      </dgm:t>
    </dgm:pt>
    <dgm:pt modelId="{C49E1DB9-6CBF-4532-AB35-0E5216B1DE44}" type="pres">
      <dgm:prSet presAssocID="{CDE9BD11-B79C-4D2E-8109-12640CE8A2A5}" presName="Name0" presStyleCnt="0">
        <dgm:presLayoutVars>
          <dgm:chMax val="1"/>
          <dgm:dir/>
          <dgm:animLvl val="ctr"/>
          <dgm:resizeHandles val="exact"/>
        </dgm:presLayoutVars>
      </dgm:prSet>
      <dgm:spPr/>
    </dgm:pt>
    <dgm:pt modelId="{9B1EF54F-DD6C-4619-B9F7-67DBE515AD9F}" type="pres">
      <dgm:prSet presAssocID="{54143A32-A526-4664-B5BB-8127C2F19BD8}" presName="centerShape" presStyleLbl="node0" presStyleIdx="0" presStyleCnt="1"/>
      <dgm:spPr/>
    </dgm:pt>
    <dgm:pt modelId="{FF53AF18-CD02-4289-802C-963AD9ACF967}" type="pres">
      <dgm:prSet presAssocID="{7D5BA004-022F-481E-8CDC-9A7712BEF08C}" presName="node" presStyleLbl="node1" presStyleIdx="0" presStyleCnt="4">
        <dgm:presLayoutVars>
          <dgm:bulletEnabled val="1"/>
        </dgm:presLayoutVars>
      </dgm:prSet>
      <dgm:spPr/>
    </dgm:pt>
    <dgm:pt modelId="{25C60F31-2265-4AD4-9147-12E49DC7F171}" type="pres">
      <dgm:prSet presAssocID="{7D5BA004-022F-481E-8CDC-9A7712BEF08C}" presName="dummy" presStyleCnt="0"/>
      <dgm:spPr/>
    </dgm:pt>
    <dgm:pt modelId="{AF7E2058-FB93-49D1-AF9F-0939F46CA2CE}" type="pres">
      <dgm:prSet presAssocID="{7434D4C3-052B-4BDC-9067-4D8EC6BB9958}" presName="sibTrans" presStyleLbl="sibTrans2D1" presStyleIdx="0" presStyleCnt="4"/>
      <dgm:spPr/>
    </dgm:pt>
    <dgm:pt modelId="{6B8E635A-F786-4586-9780-89F76CC5D240}" type="pres">
      <dgm:prSet presAssocID="{31E78D40-F28F-4F0C-9C55-129EBF04ABD2}" presName="node" presStyleLbl="node1" presStyleIdx="1" presStyleCnt="4">
        <dgm:presLayoutVars>
          <dgm:bulletEnabled val="1"/>
        </dgm:presLayoutVars>
      </dgm:prSet>
      <dgm:spPr/>
    </dgm:pt>
    <dgm:pt modelId="{FB573987-F7A7-4973-BEF7-9F1613858E1B}" type="pres">
      <dgm:prSet presAssocID="{31E78D40-F28F-4F0C-9C55-129EBF04ABD2}" presName="dummy" presStyleCnt="0"/>
      <dgm:spPr/>
    </dgm:pt>
    <dgm:pt modelId="{B015C305-F22E-4855-A129-780C6AB6DC67}" type="pres">
      <dgm:prSet presAssocID="{0A8C4B81-3EF1-4FAB-B6BC-C9FC6BBF689B}" presName="sibTrans" presStyleLbl="sibTrans2D1" presStyleIdx="1" presStyleCnt="4"/>
      <dgm:spPr/>
    </dgm:pt>
    <dgm:pt modelId="{FD3EF02A-A70E-45B3-9233-1DE44BB8E039}" type="pres">
      <dgm:prSet presAssocID="{E5EB773E-DE76-4CED-B371-E9ED2BB57ED3}" presName="node" presStyleLbl="node1" presStyleIdx="2" presStyleCnt="4">
        <dgm:presLayoutVars>
          <dgm:bulletEnabled val="1"/>
        </dgm:presLayoutVars>
      </dgm:prSet>
      <dgm:spPr/>
    </dgm:pt>
    <dgm:pt modelId="{3245626C-8760-4201-B842-9728E03C0361}" type="pres">
      <dgm:prSet presAssocID="{E5EB773E-DE76-4CED-B371-E9ED2BB57ED3}" presName="dummy" presStyleCnt="0"/>
      <dgm:spPr/>
    </dgm:pt>
    <dgm:pt modelId="{9C25440B-2C34-4FF8-891F-BF3044F734BF}" type="pres">
      <dgm:prSet presAssocID="{32137271-EE31-4BB4-BA68-B5E22DD443F5}" presName="sibTrans" presStyleLbl="sibTrans2D1" presStyleIdx="2" presStyleCnt="4"/>
      <dgm:spPr/>
    </dgm:pt>
    <dgm:pt modelId="{8269C2CA-3037-4F15-AE33-D33C9600923F}" type="pres">
      <dgm:prSet presAssocID="{2A93CDEC-EEBB-403E-82FC-CAE268B1BFA5}" presName="node" presStyleLbl="node1" presStyleIdx="3" presStyleCnt="4">
        <dgm:presLayoutVars>
          <dgm:bulletEnabled val="1"/>
        </dgm:presLayoutVars>
      </dgm:prSet>
      <dgm:spPr/>
    </dgm:pt>
    <dgm:pt modelId="{5A6384EC-954C-4F9D-966E-6F1AC8909D50}" type="pres">
      <dgm:prSet presAssocID="{2A93CDEC-EEBB-403E-82FC-CAE268B1BFA5}" presName="dummy" presStyleCnt="0"/>
      <dgm:spPr/>
    </dgm:pt>
    <dgm:pt modelId="{7A206FA6-61F5-453B-A4B9-43F8EE96E346}" type="pres">
      <dgm:prSet presAssocID="{CB611865-BF90-42E4-9EC4-35577FBB01B2}" presName="sibTrans" presStyleLbl="sibTrans2D1" presStyleIdx="3" presStyleCnt="4"/>
      <dgm:spPr/>
    </dgm:pt>
  </dgm:ptLst>
  <dgm:cxnLst>
    <dgm:cxn modelId="{55544F00-D753-4A82-A9BB-0E4633E9BE88}" type="presOf" srcId="{7434D4C3-052B-4BDC-9067-4D8EC6BB9958}" destId="{AF7E2058-FB93-49D1-AF9F-0939F46CA2CE}" srcOrd="0" destOrd="0" presId="urn:microsoft.com/office/officeart/2005/8/layout/radial6"/>
    <dgm:cxn modelId="{38A27025-F55F-4CEF-9E66-EB43D8A6F2F6}" srcId="{54143A32-A526-4664-B5BB-8127C2F19BD8}" destId="{2A93CDEC-EEBB-403E-82FC-CAE268B1BFA5}" srcOrd="3" destOrd="0" parTransId="{C902B8C9-0D69-4986-991F-51E7DF5690F0}" sibTransId="{CB611865-BF90-42E4-9EC4-35577FBB01B2}"/>
    <dgm:cxn modelId="{3E152C2D-B937-4C7C-ACA1-7193A30AD27D}" type="presOf" srcId="{54143A32-A526-4664-B5BB-8127C2F19BD8}" destId="{9B1EF54F-DD6C-4619-B9F7-67DBE515AD9F}" srcOrd="0" destOrd="0" presId="urn:microsoft.com/office/officeart/2005/8/layout/radial6"/>
    <dgm:cxn modelId="{50499936-4664-44BD-A8E3-BB6A86BC8CA3}" type="presOf" srcId="{0A8C4B81-3EF1-4FAB-B6BC-C9FC6BBF689B}" destId="{B015C305-F22E-4855-A129-780C6AB6DC67}" srcOrd="0" destOrd="0" presId="urn:microsoft.com/office/officeart/2005/8/layout/radial6"/>
    <dgm:cxn modelId="{9410F037-6D87-4A42-B54B-9CDB26CD05C6}" srcId="{54143A32-A526-4664-B5BB-8127C2F19BD8}" destId="{E5EB773E-DE76-4CED-B371-E9ED2BB57ED3}" srcOrd="2" destOrd="0" parTransId="{D7FC61ED-0569-4C7C-9B54-67E729C169E7}" sibTransId="{32137271-EE31-4BB4-BA68-B5E22DD443F5}"/>
    <dgm:cxn modelId="{18173D90-D801-43D9-8854-B2BF3ED46941}" type="presOf" srcId="{CDE9BD11-B79C-4D2E-8109-12640CE8A2A5}" destId="{C49E1DB9-6CBF-4532-AB35-0E5216B1DE44}" srcOrd="0" destOrd="0" presId="urn:microsoft.com/office/officeart/2005/8/layout/radial6"/>
    <dgm:cxn modelId="{A1FE4F93-BBFD-4A41-9D66-9F73DA06E3A7}" type="presOf" srcId="{E5EB773E-DE76-4CED-B371-E9ED2BB57ED3}" destId="{FD3EF02A-A70E-45B3-9233-1DE44BB8E039}" srcOrd="0" destOrd="0" presId="urn:microsoft.com/office/officeart/2005/8/layout/radial6"/>
    <dgm:cxn modelId="{90420799-34F0-4AD3-A56D-539ED2C5A193}" type="presOf" srcId="{2A93CDEC-EEBB-403E-82FC-CAE268B1BFA5}" destId="{8269C2CA-3037-4F15-AE33-D33C9600923F}" srcOrd="0" destOrd="0" presId="urn:microsoft.com/office/officeart/2005/8/layout/radial6"/>
    <dgm:cxn modelId="{E1FE339B-D52A-47FF-BF17-1AB169E13F51}" type="presOf" srcId="{CB611865-BF90-42E4-9EC4-35577FBB01B2}" destId="{7A206FA6-61F5-453B-A4B9-43F8EE96E346}" srcOrd="0" destOrd="0" presId="urn:microsoft.com/office/officeart/2005/8/layout/radial6"/>
    <dgm:cxn modelId="{9F9896AA-D204-4B06-974D-C4E2FEA8B823}" srcId="{CDE9BD11-B79C-4D2E-8109-12640CE8A2A5}" destId="{54143A32-A526-4664-B5BB-8127C2F19BD8}" srcOrd="0" destOrd="0" parTransId="{15EECBFA-FB31-4BA5-8E55-ED6FAE0059CA}" sibTransId="{3CCD8265-849D-4C30-BF83-0C1F186CDA53}"/>
    <dgm:cxn modelId="{1BF8BAC2-DA27-450B-B057-E952EC2AD374}" type="presOf" srcId="{7D5BA004-022F-481E-8CDC-9A7712BEF08C}" destId="{FF53AF18-CD02-4289-802C-963AD9ACF967}" srcOrd="0" destOrd="0" presId="urn:microsoft.com/office/officeart/2005/8/layout/radial6"/>
    <dgm:cxn modelId="{16DDB3CE-1E42-4C68-ACB9-C5386F0EA66C}" type="presOf" srcId="{32137271-EE31-4BB4-BA68-B5E22DD443F5}" destId="{9C25440B-2C34-4FF8-891F-BF3044F734BF}" srcOrd="0" destOrd="0" presId="urn:microsoft.com/office/officeart/2005/8/layout/radial6"/>
    <dgm:cxn modelId="{050916E5-7A29-4A74-8FBF-4E0309EC9E5D}" type="presOf" srcId="{31E78D40-F28F-4F0C-9C55-129EBF04ABD2}" destId="{6B8E635A-F786-4586-9780-89F76CC5D240}" srcOrd="0" destOrd="0" presId="urn:microsoft.com/office/officeart/2005/8/layout/radial6"/>
    <dgm:cxn modelId="{9E5BB1E6-3C75-4364-98A8-5E176069D74A}" srcId="{54143A32-A526-4664-B5BB-8127C2F19BD8}" destId="{7D5BA004-022F-481E-8CDC-9A7712BEF08C}" srcOrd="0" destOrd="0" parTransId="{5F3B86BA-FC65-4844-A862-09DFCF01939A}" sibTransId="{7434D4C3-052B-4BDC-9067-4D8EC6BB9958}"/>
    <dgm:cxn modelId="{7A28AFF6-9CCA-490A-9AC2-5301A8BF1545}" srcId="{54143A32-A526-4664-B5BB-8127C2F19BD8}" destId="{31E78D40-F28F-4F0C-9C55-129EBF04ABD2}" srcOrd="1" destOrd="0" parTransId="{910860C4-E146-4414-9E92-967DF399558C}" sibTransId="{0A8C4B81-3EF1-4FAB-B6BC-C9FC6BBF689B}"/>
    <dgm:cxn modelId="{1634CBDF-83AB-49E4-9D7F-E425D774A4BA}" type="presParOf" srcId="{C49E1DB9-6CBF-4532-AB35-0E5216B1DE44}" destId="{9B1EF54F-DD6C-4619-B9F7-67DBE515AD9F}" srcOrd="0" destOrd="0" presId="urn:microsoft.com/office/officeart/2005/8/layout/radial6"/>
    <dgm:cxn modelId="{5A4C1AEB-0514-48BE-A054-10AF8990B26C}" type="presParOf" srcId="{C49E1DB9-6CBF-4532-AB35-0E5216B1DE44}" destId="{FF53AF18-CD02-4289-802C-963AD9ACF967}" srcOrd="1" destOrd="0" presId="urn:microsoft.com/office/officeart/2005/8/layout/radial6"/>
    <dgm:cxn modelId="{C0419234-EC04-4CEF-B7ED-660C8E6426CF}" type="presParOf" srcId="{C49E1DB9-6CBF-4532-AB35-0E5216B1DE44}" destId="{25C60F31-2265-4AD4-9147-12E49DC7F171}" srcOrd="2" destOrd="0" presId="urn:microsoft.com/office/officeart/2005/8/layout/radial6"/>
    <dgm:cxn modelId="{E3E2BDBA-469E-4AED-83E1-A654AD283532}" type="presParOf" srcId="{C49E1DB9-6CBF-4532-AB35-0E5216B1DE44}" destId="{AF7E2058-FB93-49D1-AF9F-0939F46CA2CE}" srcOrd="3" destOrd="0" presId="urn:microsoft.com/office/officeart/2005/8/layout/radial6"/>
    <dgm:cxn modelId="{9892B998-DDF2-4961-AFC5-C0DB28A9379A}" type="presParOf" srcId="{C49E1DB9-6CBF-4532-AB35-0E5216B1DE44}" destId="{6B8E635A-F786-4586-9780-89F76CC5D240}" srcOrd="4" destOrd="0" presId="urn:microsoft.com/office/officeart/2005/8/layout/radial6"/>
    <dgm:cxn modelId="{E8C997BA-4F10-41B4-A674-E33AD47FEE63}" type="presParOf" srcId="{C49E1DB9-6CBF-4532-AB35-0E5216B1DE44}" destId="{FB573987-F7A7-4973-BEF7-9F1613858E1B}" srcOrd="5" destOrd="0" presId="urn:microsoft.com/office/officeart/2005/8/layout/radial6"/>
    <dgm:cxn modelId="{D99FA491-BEA5-49BC-8BA3-AD3416978228}" type="presParOf" srcId="{C49E1DB9-6CBF-4532-AB35-0E5216B1DE44}" destId="{B015C305-F22E-4855-A129-780C6AB6DC67}" srcOrd="6" destOrd="0" presId="urn:microsoft.com/office/officeart/2005/8/layout/radial6"/>
    <dgm:cxn modelId="{836A4BBB-0AEB-4A5E-BAD0-B917D54B3867}" type="presParOf" srcId="{C49E1DB9-6CBF-4532-AB35-0E5216B1DE44}" destId="{FD3EF02A-A70E-45B3-9233-1DE44BB8E039}" srcOrd="7" destOrd="0" presId="urn:microsoft.com/office/officeart/2005/8/layout/radial6"/>
    <dgm:cxn modelId="{8F7B41E8-9E4F-43F0-945D-55BF657C48D6}" type="presParOf" srcId="{C49E1DB9-6CBF-4532-AB35-0E5216B1DE44}" destId="{3245626C-8760-4201-B842-9728E03C0361}" srcOrd="8" destOrd="0" presId="urn:microsoft.com/office/officeart/2005/8/layout/radial6"/>
    <dgm:cxn modelId="{4010DF13-B03C-4E2C-8886-FAD05002252E}" type="presParOf" srcId="{C49E1DB9-6CBF-4532-AB35-0E5216B1DE44}" destId="{9C25440B-2C34-4FF8-891F-BF3044F734BF}" srcOrd="9" destOrd="0" presId="urn:microsoft.com/office/officeart/2005/8/layout/radial6"/>
    <dgm:cxn modelId="{4914DF2A-143C-4530-A9CD-42349379F645}" type="presParOf" srcId="{C49E1DB9-6CBF-4532-AB35-0E5216B1DE44}" destId="{8269C2CA-3037-4F15-AE33-D33C9600923F}" srcOrd="10" destOrd="0" presId="urn:microsoft.com/office/officeart/2005/8/layout/radial6"/>
    <dgm:cxn modelId="{E0D1ECD2-383D-4F3F-8F59-CEA2D4D641ED}" type="presParOf" srcId="{C49E1DB9-6CBF-4532-AB35-0E5216B1DE44}" destId="{5A6384EC-954C-4F9D-966E-6F1AC8909D50}" srcOrd="11" destOrd="0" presId="urn:microsoft.com/office/officeart/2005/8/layout/radial6"/>
    <dgm:cxn modelId="{985D5193-0167-45D6-BD97-7143E242B529}" type="presParOf" srcId="{C49E1DB9-6CBF-4532-AB35-0E5216B1DE44}" destId="{7A206FA6-61F5-453B-A4B9-43F8EE96E346}" srcOrd="12" destOrd="0" presId="urn:microsoft.com/office/officeart/2005/8/layout/radial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DE9BD11-B79C-4D2E-8109-12640CE8A2A5}"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nl-BE"/>
        </a:p>
      </dgm:t>
    </dgm:pt>
    <dgm:pt modelId="{54143A32-A526-4664-B5BB-8127C2F19BD8}">
      <dgm:prSet phldrT="[Tekst]"/>
      <dgm:spPr/>
      <dgm:t>
        <a:bodyPr/>
        <a:lstStyle/>
        <a:p>
          <a:r>
            <a:rPr lang="nl-BE" dirty="0"/>
            <a:t> </a:t>
          </a:r>
        </a:p>
      </dgm:t>
    </dgm:pt>
    <dgm:pt modelId="{15EECBFA-FB31-4BA5-8E55-ED6FAE0059CA}" type="parTrans" cxnId="{9F9896AA-D204-4B06-974D-C4E2FEA8B823}">
      <dgm:prSet/>
      <dgm:spPr/>
      <dgm:t>
        <a:bodyPr/>
        <a:lstStyle/>
        <a:p>
          <a:endParaRPr lang="nl-BE"/>
        </a:p>
      </dgm:t>
    </dgm:pt>
    <dgm:pt modelId="{3CCD8265-849D-4C30-BF83-0C1F186CDA53}" type="sibTrans" cxnId="{9F9896AA-D204-4B06-974D-C4E2FEA8B823}">
      <dgm:prSet/>
      <dgm:spPr/>
      <dgm:t>
        <a:bodyPr/>
        <a:lstStyle/>
        <a:p>
          <a:endParaRPr lang="nl-BE"/>
        </a:p>
      </dgm:t>
    </dgm:pt>
    <dgm:pt modelId="{7D5BA004-022F-481E-8CDC-9A7712BEF08C}">
      <dgm:prSet phldrT="[Teks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nl-BE" dirty="0"/>
            <a:t> </a:t>
          </a:r>
        </a:p>
      </dgm:t>
    </dgm:pt>
    <dgm:pt modelId="{5F3B86BA-FC65-4844-A862-09DFCF01939A}" type="parTrans" cxnId="{9E5BB1E6-3C75-4364-98A8-5E176069D74A}">
      <dgm:prSet/>
      <dgm:spPr/>
      <dgm:t>
        <a:bodyPr/>
        <a:lstStyle/>
        <a:p>
          <a:endParaRPr lang="nl-BE"/>
        </a:p>
      </dgm:t>
    </dgm:pt>
    <dgm:pt modelId="{7434D4C3-052B-4BDC-9067-4D8EC6BB9958}" type="sibTrans" cxnId="{9E5BB1E6-3C75-4364-98A8-5E176069D74A}">
      <dgm:prSet/>
      <dgm:spPr/>
      <dgm:t>
        <a:bodyPr/>
        <a:lstStyle/>
        <a:p>
          <a:endParaRPr lang="nl-BE"/>
        </a:p>
      </dgm:t>
    </dgm:pt>
    <dgm:pt modelId="{31E78D40-F28F-4F0C-9C55-129EBF04ABD2}">
      <dgm:prSet phldrT="[Teks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nl-BE" dirty="0"/>
            <a:t> </a:t>
          </a:r>
        </a:p>
      </dgm:t>
    </dgm:pt>
    <dgm:pt modelId="{910860C4-E146-4414-9E92-967DF399558C}" type="parTrans" cxnId="{7A28AFF6-9CCA-490A-9AC2-5301A8BF1545}">
      <dgm:prSet/>
      <dgm:spPr/>
      <dgm:t>
        <a:bodyPr/>
        <a:lstStyle/>
        <a:p>
          <a:endParaRPr lang="nl-BE"/>
        </a:p>
      </dgm:t>
    </dgm:pt>
    <dgm:pt modelId="{0A8C4B81-3EF1-4FAB-B6BC-C9FC6BBF689B}" type="sibTrans" cxnId="{7A28AFF6-9CCA-490A-9AC2-5301A8BF1545}">
      <dgm:prSet/>
      <dgm:spPr/>
      <dgm:t>
        <a:bodyPr/>
        <a:lstStyle/>
        <a:p>
          <a:endParaRPr lang="nl-BE"/>
        </a:p>
      </dgm:t>
    </dgm:pt>
    <dgm:pt modelId="{E5EB773E-DE76-4CED-B371-E9ED2BB57ED3}">
      <dgm:prSet phldrT="[Teks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nl-BE" dirty="0"/>
            <a:t> </a:t>
          </a:r>
        </a:p>
      </dgm:t>
    </dgm:pt>
    <dgm:pt modelId="{D7FC61ED-0569-4C7C-9B54-67E729C169E7}" type="parTrans" cxnId="{9410F037-6D87-4A42-B54B-9CDB26CD05C6}">
      <dgm:prSet/>
      <dgm:spPr/>
      <dgm:t>
        <a:bodyPr/>
        <a:lstStyle/>
        <a:p>
          <a:endParaRPr lang="nl-BE"/>
        </a:p>
      </dgm:t>
    </dgm:pt>
    <dgm:pt modelId="{32137271-EE31-4BB4-BA68-B5E22DD443F5}" type="sibTrans" cxnId="{9410F037-6D87-4A42-B54B-9CDB26CD05C6}">
      <dgm:prSet/>
      <dgm:spPr/>
      <dgm:t>
        <a:bodyPr/>
        <a:lstStyle/>
        <a:p>
          <a:endParaRPr lang="nl-BE"/>
        </a:p>
      </dgm:t>
    </dgm:pt>
    <dgm:pt modelId="{2A93CDEC-EEBB-403E-82FC-CAE268B1BFA5}">
      <dgm:prSet phldrT="[Tekst]"/>
      <dgm:spPr/>
      <dgm:t>
        <a:bodyPr/>
        <a:lstStyle/>
        <a:p>
          <a:r>
            <a:rPr lang="nl-BE" dirty="0"/>
            <a:t> </a:t>
          </a:r>
        </a:p>
      </dgm:t>
    </dgm:pt>
    <dgm:pt modelId="{C902B8C9-0D69-4986-991F-51E7DF5690F0}" type="parTrans" cxnId="{38A27025-F55F-4CEF-9E66-EB43D8A6F2F6}">
      <dgm:prSet/>
      <dgm:spPr/>
      <dgm:t>
        <a:bodyPr/>
        <a:lstStyle/>
        <a:p>
          <a:endParaRPr lang="nl-BE"/>
        </a:p>
      </dgm:t>
    </dgm:pt>
    <dgm:pt modelId="{CB611865-BF90-42E4-9EC4-35577FBB01B2}" type="sibTrans" cxnId="{38A27025-F55F-4CEF-9E66-EB43D8A6F2F6}">
      <dgm:prSet/>
      <dgm:spPr/>
      <dgm:t>
        <a:bodyPr/>
        <a:lstStyle/>
        <a:p>
          <a:endParaRPr lang="nl-BE"/>
        </a:p>
      </dgm:t>
    </dgm:pt>
    <dgm:pt modelId="{C49E1DB9-6CBF-4532-AB35-0E5216B1DE44}" type="pres">
      <dgm:prSet presAssocID="{CDE9BD11-B79C-4D2E-8109-12640CE8A2A5}" presName="Name0" presStyleCnt="0">
        <dgm:presLayoutVars>
          <dgm:chMax val="1"/>
          <dgm:dir/>
          <dgm:animLvl val="ctr"/>
          <dgm:resizeHandles val="exact"/>
        </dgm:presLayoutVars>
      </dgm:prSet>
      <dgm:spPr/>
    </dgm:pt>
    <dgm:pt modelId="{9B1EF54F-DD6C-4619-B9F7-67DBE515AD9F}" type="pres">
      <dgm:prSet presAssocID="{54143A32-A526-4664-B5BB-8127C2F19BD8}" presName="centerShape" presStyleLbl="node0" presStyleIdx="0" presStyleCnt="1"/>
      <dgm:spPr/>
    </dgm:pt>
    <dgm:pt modelId="{FF53AF18-CD02-4289-802C-963AD9ACF967}" type="pres">
      <dgm:prSet presAssocID="{7D5BA004-022F-481E-8CDC-9A7712BEF08C}" presName="node" presStyleLbl="node1" presStyleIdx="0" presStyleCnt="4">
        <dgm:presLayoutVars>
          <dgm:bulletEnabled val="1"/>
        </dgm:presLayoutVars>
      </dgm:prSet>
      <dgm:spPr/>
    </dgm:pt>
    <dgm:pt modelId="{25C60F31-2265-4AD4-9147-12E49DC7F171}" type="pres">
      <dgm:prSet presAssocID="{7D5BA004-022F-481E-8CDC-9A7712BEF08C}" presName="dummy" presStyleCnt="0"/>
      <dgm:spPr/>
    </dgm:pt>
    <dgm:pt modelId="{AF7E2058-FB93-49D1-AF9F-0939F46CA2CE}" type="pres">
      <dgm:prSet presAssocID="{7434D4C3-052B-4BDC-9067-4D8EC6BB9958}" presName="sibTrans" presStyleLbl="sibTrans2D1" presStyleIdx="0" presStyleCnt="4"/>
      <dgm:spPr/>
    </dgm:pt>
    <dgm:pt modelId="{6B8E635A-F786-4586-9780-89F76CC5D240}" type="pres">
      <dgm:prSet presAssocID="{31E78D40-F28F-4F0C-9C55-129EBF04ABD2}" presName="node" presStyleLbl="node1" presStyleIdx="1" presStyleCnt="4">
        <dgm:presLayoutVars>
          <dgm:bulletEnabled val="1"/>
        </dgm:presLayoutVars>
      </dgm:prSet>
      <dgm:spPr/>
    </dgm:pt>
    <dgm:pt modelId="{FB573987-F7A7-4973-BEF7-9F1613858E1B}" type="pres">
      <dgm:prSet presAssocID="{31E78D40-F28F-4F0C-9C55-129EBF04ABD2}" presName="dummy" presStyleCnt="0"/>
      <dgm:spPr/>
    </dgm:pt>
    <dgm:pt modelId="{B015C305-F22E-4855-A129-780C6AB6DC67}" type="pres">
      <dgm:prSet presAssocID="{0A8C4B81-3EF1-4FAB-B6BC-C9FC6BBF689B}" presName="sibTrans" presStyleLbl="sibTrans2D1" presStyleIdx="1" presStyleCnt="4"/>
      <dgm:spPr/>
    </dgm:pt>
    <dgm:pt modelId="{FD3EF02A-A70E-45B3-9233-1DE44BB8E039}" type="pres">
      <dgm:prSet presAssocID="{E5EB773E-DE76-4CED-B371-E9ED2BB57ED3}" presName="node" presStyleLbl="node1" presStyleIdx="2" presStyleCnt="4">
        <dgm:presLayoutVars>
          <dgm:bulletEnabled val="1"/>
        </dgm:presLayoutVars>
      </dgm:prSet>
      <dgm:spPr/>
    </dgm:pt>
    <dgm:pt modelId="{3245626C-8760-4201-B842-9728E03C0361}" type="pres">
      <dgm:prSet presAssocID="{E5EB773E-DE76-4CED-B371-E9ED2BB57ED3}" presName="dummy" presStyleCnt="0"/>
      <dgm:spPr/>
    </dgm:pt>
    <dgm:pt modelId="{9C25440B-2C34-4FF8-891F-BF3044F734BF}" type="pres">
      <dgm:prSet presAssocID="{32137271-EE31-4BB4-BA68-B5E22DD443F5}" presName="sibTrans" presStyleLbl="sibTrans2D1" presStyleIdx="2" presStyleCnt="4"/>
      <dgm:spPr/>
    </dgm:pt>
    <dgm:pt modelId="{8269C2CA-3037-4F15-AE33-D33C9600923F}" type="pres">
      <dgm:prSet presAssocID="{2A93CDEC-EEBB-403E-82FC-CAE268B1BFA5}" presName="node" presStyleLbl="node1" presStyleIdx="3" presStyleCnt="4">
        <dgm:presLayoutVars>
          <dgm:bulletEnabled val="1"/>
        </dgm:presLayoutVars>
      </dgm:prSet>
      <dgm:spPr/>
    </dgm:pt>
    <dgm:pt modelId="{5A6384EC-954C-4F9D-966E-6F1AC8909D50}" type="pres">
      <dgm:prSet presAssocID="{2A93CDEC-EEBB-403E-82FC-CAE268B1BFA5}" presName="dummy" presStyleCnt="0"/>
      <dgm:spPr/>
    </dgm:pt>
    <dgm:pt modelId="{7A206FA6-61F5-453B-A4B9-43F8EE96E346}" type="pres">
      <dgm:prSet presAssocID="{CB611865-BF90-42E4-9EC4-35577FBB01B2}" presName="sibTrans" presStyleLbl="sibTrans2D1" presStyleIdx="3" presStyleCnt="4"/>
      <dgm:spPr/>
    </dgm:pt>
  </dgm:ptLst>
  <dgm:cxnLst>
    <dgm:cxn modelId="{38A27025-F55F-4CEF-9E66-EB43D8A6F2F6}" srcId="{54143A32-A526-4664-B5BB-8127C2F19BD8}" destId="{2A93CDEC-EEBB-403E-82FC-CAE268B1BFA5}" srcOrd="3" destOrd="0" parTransId="{C902B8C9-0D69-4986-991F-51E7DF5690F0}" sibTransId="{CB611865-BF90-42E4-9EC4-35577FBB01B2}"/>
    <dgm:cxn modelId="{FEA06C2F-69CB-48DF-A974-59703AA231DB}" type="presOf" srcId="{CDE9BD11-B79C-4D2E-8109-12640CE8A2A5}" destId="{C49E1DB9-6CBF-4532-AB35-0E5216B1DE44}" srcOrd="0" destOrd="0" presId="urn:microsoft.com/office/officeart/2005/8/layout/radial6"/>
    <dgm:cxn modelId="{9410F037-6D87-4A42-B54B-9CDB26CD05C6}" srcId="{54143A32-A526-4664-B5BB-8127C2F19BD8}" destId="{E5EB773E-DE76-4CED-B371-E9ED2BB57ED3}" srcOrd="2" destOrd="0" parTransId="{D7FC61ED-0569-4C7C-9B54-67E729C169E7}" sibTransId="{32137271-EE31-4BB4-BA68-B5E22DD443F5}"/>
    <dgm:cxn modelId="{9F2BB53D-82B9-4B65-9109-5DB7FA362CAA}" type="presOf" srcId="{54143A32-A526-4664-B5BB-8127C2F19BD8}" destId="{9B1EF54F-DD6C-4619-B9F7-67DBE515AD9F}" srcOrd="0" destOrd="0" presId="urn:microsoft.com/office/officeart/2005/8/layout/radial6"/>
    <dgm:cxn modelId="{522A2963-FAB7-4E03-9C23-038FB7D4BFCE}" type="presOf" srcId="{E5EB773E-DE76-4CED-B371-E9ED2BB57ED3}" destId="{FD3EF02A-A70E-45B3-9233-1DE44BB8E039}" srcOrd="0" destOrd="0" presId="urn:microsoft.com/office/officeart/2005/8/layout/radial6"/>
    <dgm:cxn modelId="{8F7F7344-AC14-49EE-A97D-7A84BB10FA46}" type="presOf" srcId="{7D5BA004-022F-481E-8CDC-9A7712BEF08C}" destId="{FF53AF18-CD02-4289-802C-963AD9ACF967}" srcOrd="0" destOrd="0" presId="urn:microsoft.com/office/officeart/2005/8/layout/radial6"/>
    <dgm:cxn modelId="{24C11747-5017-479C-BE86-1B745F9C02A6}" type="presOf" srcId="{0A8C4B81-3EF1-4FAB-B6BC-C9FC6BBF689B}" destId="{B015C305-F22E-4855-A129-780C6AB6DC67}" srcOrd="0" destOrd="0" presId="urn:microsoft.com/office/officeart/2005/8/layout/radial6"/>
    <dgm:cxn modelId="{B7B2EF6D-5015-4930-B6CF-12032578AB6C}" type="presOf" srcId="{31E78D40-F28F-4F0C-9C55-129EBF04ABD2}" destId="{6B8E635A-F786-4586-9780-89F76CC5D240}" srcOrd="0" destOrd="0" presId="urn:microsoft.com/office/officeart/2005/8/layout/radial6"/>
    <dgm:cxn modelId="{AB2A5A50-9038-4E87-BE02-4B99991E9D29}" type="presOf" srcId="{32137271-EE31-4BB4-BA68-B5E22DD443F5}" destId="{9C25440B-2C34-4FF8-891F-BF3044F734BF}" srcOrd="0" destOrd="0" presId="urn:microsoft.com/office/officeart/2005/8/layout/radial6"/>
    <dgm:cxn modelId="{A8E8D555-3F14-4D87-B0AC-B503BE2A9014}" type="presOf" srcId="{2A93CDEC-EEBB-403E-82FC-CAE268B1BFA5}" destId="{8269C2CA-3037-4F15-AE33-D33C9600923F}" srcOrd="0" destOrd="0" presId="urn:microsoft.com/office/officeart/2005/8/layout/radial6"/>
    <dgm:cxn modelId="{E267357A-3750-465C-9976-A0A6F6C4E548}" type="presOf" srcId="{7434D4C3-052B-4BDC-9067-4D8EC6BB9958}" destId="{AF7E2058-FB93-49D1-AF9F-0939F46CA2CE}" srcOrd="0" destOrd="0" presId="urn:microsoft.com/office/officeart/2005/8/layout/radial6"/>
    <dgm:cxn modelId="{F6B22692-5FE0-4A03-B404-DDB163209C2E}" type="presOf" srcId="{CB611865-BF90-42E4-9EC4-35577FBB01B2}" destId="{7A206FA6-61F5-453B-A4B9-43F8EE96E346}" srcOrd="0" destOrd="0" presId="urn:microsoft.com/office/officeart/2005/8/layout/radial6"/>
    <dgm:cxn modelId="{9F9896AA-D204-4B06-974D-C4E2FEA8B823}" srcId="{CDE9BD11-B79C-4D2E-8109-12640CE8A2A5}" destId="{54143A32-A526-4664-B5BB-8127C2F19BD8}" srcOrd="0" destOrd="0" parTransId="{15EECBFA-FB31-4BA5-8E55-ED6FAE0059CA}" sibTransId="{3CCD8265-849D-4C30-BF83-0C1F186CDA53}"/>
    <dgm:cxn modelId="{9E5BB1E6-3C75-4364-98A8-5E176069D74A}" srcId="{54143A32-A526-4664-B5BB-8127C2F19BD8}" destId="{7D5BA004-022F-481E-8CDC-9A7712BEF08C}" srcOrd="0" destOrd="0" parTransId="{5F3B86BA-FC65-4844-A862-09DFCF01939A}" sibTransId="{7434D4C3-052B-4BDC-9067-4D8EC6BB9958}"/>
    <dgm:cxn modelId="{7A28AFF6-9CCA-490A-9AC2-5301A8BF1545}" srcId="{54143A32-A526-4664-B5BB-8127C2F19BD8}" destId="{31E78D40-F28F-4F0C-9C55-129EBF04ABD2}" srcOrd="1" destOrd="0" parTransId="{910860C4-E146-4414-9E92-967DF399558C}" sibTransId="{0A8C4B81-3EF1-4FAB-B6BC-C9FC6BBF689B}"/>
    <dgm:cxn modelId="{697649EA-8A2F-451A-A0AC-949A28A340E0}" type="presParOf" srcId="{C49E1DB9-6CBF-4532-AB35-0E5216B1DE44}" destId="{9B1EF54F-DD6C-4619-B9F7-67DBE515AD9F}" srcOrd="0" destOrd="0" presId="urn:microsoft.com/office/officeart/2005/8/layout/radial6"/>
    <dgm:cxn modelId="{CB0848EA-1951-44C9-BCD4-2ED0569141F0}" type="presParOf" srcId="{C49E1DB9-6CBF-4532-AB35-0E5216B1DE44}" destId="{FF53AF18-CD02-4289-802C-963AD9ACF967}" srcOrd="1" destOrd="0" presId="urn:microsoft.com/office/officeart/2005/8/layout/radial6"/>
    <dgm:cxn modelId="{23C08C25-E958-43F8-B279-D503182E1EF6}" type="presParOf" srcId="{C49E1DB9-6CBF-4532-AB35-0E5216B1DE44}" destId="{25C60F31-2265-4AD4-9147-12E49DC7F171}" srcOrd="2" destOrd="0" presId="urn:microsoft.com/office/officeart/2005/8/layout/radial6"/>
    <dgm:cxn modelId="{CC2B95E3-4735-4927-9F80-CE53BEBED756}" type="presParOf" srcId="{C49E1DB9-6CBF-4532-AB35-0E5216B1DE44}" destId="{AF7E2058-FB93-49D1-AF9F-0939F46CA2CE}" srcOrd="3" destOrd="0" presId="urn:microsoft.com/office/officeart/2005/8/layout/radial6"/>
    <dgm:cxn modelId="{0AFA9DD8-90FB-4FE8-A0D2-5A44C8A6DABD}" type="presParOf" srcId="{C49E1DB9-6CBF-4532-AB35-0E5216B1DE44}" destId="{6B8E635A-F786-4586-9780-89F76CC5D240}" srcOrd="4" destOrd="0" presId="urn:microsoft.com/office/officeart/2005/8/layout/radial6"/>
    <dgm:cxn modelId="{6D31536E-00FC-4D7B-A446-99E95126E573}" type="presParOf" srcId="{C49E1DB9-6CBF-4532-AB35-0E5216B1DE44}" destId="{FB573987-F7A7-4973-BEF7-9F1613858E1B}" srcOrd="5" destOrd="0" presId="urn:microsoft.com/office/officeart/2005/8/layout/radial6"/>
    <dgm:cxn modelId="{B9E0F4B7-B0F9-4E82-B12C-D5241A1E1F3A}" type="presParOf" srcId="{C49E1DB9-6CBF-4532-AB35-0E5216B1DE44}" destId="{B015C305-F22E-4855-A129-780C6AB6DC67}" srcOrd="6" destOrd="0" presId="urn:microsoft.com/office/officeart/2005/8/layout/radial6"/>
    <dgm:cxn modelId="{A7A6B4C7-8B54-4D32-B920-A3536B3A4393}" type="presParOf" srcId="{C49E1DB9-6CBF-4532-AB35-0E5216B1DE44}" destId="{FD3EF02A-A70E-45B3-9233-1DE44BB8E039}" srcOrd="7" destOrd="0" presId="urn:microsoft.com/office/officeart/2005/8/layout/radial6"/>
    <dgm:cxn modelId="{C5F543BF-27A7-45E8-9663-651F6A75648F}" type="presParOf" srcId="{C49E1DB9-6CBF-4532-AB35-0E5216B1DE44}" destId="{3245626C-8760-4201-B842-9728E03C0361}" srcOrd="8" destOrd="0" presId="urn:microsoft.com/office/officeart/2005/8/layout/radial6"/>
    <dgm:cxn modelId="{0F954A13-B683-4C52-A870-A86277E85E54}" type="presParOf" srcId="{C49E1DB9-6CBF-4532-AB35-0E5216B1DE44}" destId="{9C25440B-2C34-4FF8-891F-BF3044F734BF}" srcOrd="9" destOrd="0" presId="urn:microsoft.com/office/officeart/2005/8/layout/radial6"/>
    <dgm:cxn modelId="{061F7531-2645-481B-B54C-726EFF3BF379}" type="presParOf" srcId="{C49E1DB9-6CBF-4532-AB35-0E5216B1DE44}" destId="{8269C2CA-3037-4F15-AE33-D33C9600923F}" srcOrd="10" destOrd="0" presId="urn:microsoft.com/office/officeart/2005/8/layout/radial6"/>
    <dgm:cxn modelId="{34464710-EBFD-4692-8F67-AC2C44006CE2}" type="presParOf" srcId="{C49E1DB9-6CBF-4532-AB35-0E5216B1DE44}" destId="{5A6384EC-954C-4F9D-966E-6F1AC8909D50}" srcOrd="11" destOrd="0" presId="urn:microsoft.com/office/officeart/2005/8/layout/radial6"/>
    <dgm:cxn modelId="{AAE75E8D-E19D-4BBE-8C7C-8144EFE34B3A}" type="presParOf" srcId="{C49E1DB9-6CBF-4532-AB35-0E5216B1DE44}" destId="{7A206FA6-61F5-453B-A4B9-43F8EE96E346}" srcOrd="12"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CB243-2844-4649-AE04-96F182446C27}">
      <dsp:nvSpPr>
        <dsp:cNvPr id="0" name=""/>
        <dsp:cNvSpPr/>
      </dsp:nvSpPr>
      <dsp:spPr>
        <a:xfrm>
          <a:off x="1005915" y="60209"/>
          <a:ext cx="1352554" cy="1182302"/>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F5CA00-2311-4BE1-BAF4-FD6D39F5B50D}">
      <dsp:nvSpPr>
        <dsp:cNvPr id="0" name=""/>
        <dsp:cNvSpPr/>
      </dsp:nvSpPr>
      <dsp:spPr>
        <a:xfrm>
          <a:off x="673" y="124858"/>
          <a:ext cx="2010483" cy="10530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noProof="0" dirty="0"/>
            <a:t>Differences</a:t>
          </a:r>
        </a:p>
      </dsp:txBody>
      <dsp:txXfrm>
        <a:off x="295101" y="279067"/>
        <a:ext cx="1421627" cy="744586"/>
      </dsp:txXfrm>
    </dsp:sp>
    <dsp:sp modelId="{16548C77-9537-4558-B6C5-E18797FC60ED}">
      <dsp:nvSpPr>
        <dsp:cNvPr id="0" name=""/>
        <dsp:cNvSpPr/>
      </dsp:nvSpPr>
      <dsp:spPr>
        <a:xfrm>
          <a:off x="3448246" y="60209"/>
          <a:ext cx="1352554" cy="1182302"/>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8D2D35-9DD0-45AC-BE84-2D64F22DBFAB}">
      <dsp:nvSpPr>
        <dsp:cNvPr id="0" name=""/>
        <dsp:cNvSpPr/>
      </dsp:nvSpPr>
      <dsp:spPr>
        <a:xfrm>
          <a:off x="2443004" y="124858"/>
          <a:ext cx="2010483" cy="10530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noProof="0" dirty="0"/>
            <a:t>Diversity</a:t>
          </a:r>
        </a:p>
      </dsp:txBody>
      <dsp:txXfrm>
        <a:off x="2737432" y="279067"/>
        <a:ext cx="1421627" cy="744586"/>
      </dsp:txXfrm>
    </dsp:sp>
    <dsp:sp modelId="{D6B7EBB4-C474-44B9-95E8-ED7BFA61E34E}">
      <dsp:nvSpPr>
        <dsp:cNvPr id="0" name=""/>
        <dsp:cNvSpPr/>
      </dsp:nvSpPr>
      <dsp:spPr>
        <a:xfrm>
          <a:off x="5890577" y="60209"/>
          <a:ext cx="1352554" cy="1182302"/>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796744-81D3-4167-94DE-84D0906C5E02}">
      <dsp:nvSpPr>
        <dsp:cNvPr id="0" name=""/>
        <dsp:cNvSpPr/>
      </dsp:nvSpPr>
      <dsp:spPr>
        <a:xfrm>
          <a:off x="4885335" y="124858"/>
          <a:ext cx="2010483" cy="1053004"/>
        </a:xfrm>
        <a:prstGeom prst="ellipse">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noProof="0" dirty="0"/>
            <a:t>OK!</a:t>
          </a:r>
        </a:p>
      </dsp:txBody>
      <dsp:txXfrm>
        <a:off x="5179763" y="279067"/>
        <a:ext cx="1421627" cy="74458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206FA6-61F5-453B-A4B9-43F8EE96E346}">
      <dsp:nvSpPr>
        <dsp:cNvPr id="0" name=""/>
        <dsp:cNvSpPr/>
      </dsp:nvSpPr>
      <dsp:spPr>
        <a:xfrm>
          <a:off x="410266" y="131374"/>
          <a:ext cx="875679" cy="875679"/>
        </a:xfrm>
        <a:prstGeom prst="blockArc">
          <a:avLst>
            <a:gd name="adj1" fmla="val 10800000"/>
            <a:gd name="adj2" fmla="val 162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C25440B-2C34-4FF8-891F-BF3044F734BF}">
      <dsp:nvSpPr>
        <dsp:cNvPr id="0" name=""/>
        <dsp:cNvSpPr/>
      </dsp:nvSpPr>
      <dsp:spPr>
        <a:xfrm>
          <a:off x="410266" y="131374"/>
          <a:ext cx="875679" cy="875679"/>
        </a:xfrm>
        <a:prstGeom prst="blockArc">
          <a:avLst>
            <a:gd name="adj1" fmla="val 5400000"/>
            <a:gd name="adj2" fmla="val 108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015C305-F22E-4855-A129-780C6AB6DC67}">
      <dsp:nvSpPr>
        <dsp:cNvPr id="0" name=""/>
        <dsp:cNvSpPr/>
      </dsp:nvSpPr>
      <dsp:spPr>
        <a:xfrm>
          <a:off x="410266" y="131374"/>
          <a:ext cx="875679" cy="875679"/>
        </a:xfrm>
        <a:prstGeom prst="blockArc">
          <a:avLst>
            <a:gd name="adj1" fmla="val 0"/>
            <a:gd name="adj2" fmla="val 54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F7E2058-FB93-49D1-AF9F-0939F46CA2CE}">
      <dsp:nvSpPr>
        <dsp:cNvPr id="0" name=""/>
        <dsp:cNvSpPr/>
      </dsp:nvSpPr>
      <dsp:spPr>
        <a:xfrm>
          <a:off x="410266" y="131374"/>
          <a:ext cx="875679" cy="875679"/>
        </a:xfrm>
        <a:prstGeom prst="blockArc">
          <a:avLst>
            <a:gd name="adj1" fmla="val 16200000"/>
            <a:gd name="adj2" fmla="val 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1EF54F-DD6C-4619-B9F7-67DBE515AD9F}">
      <dsp:nvSpPr>
        <dsp:cNvPr id="0" name=""/>
        <dsp:cNvSpPr/>
      </dsp:nvSpPr>
      <dsp:spPr>
        <a:xfrm>
          <a:off x="646432" y="367540"/>
          <a:ext cx="403347" cy="4033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nl-BE" sz="1700" kern="1200" dirty="0"/>
            <a:t> </a:t>
          </a:r>
        </a:p>
      </dsp:txBody>
      <dsp:txXfrm>
        <a:off x="705501" y="426609"/>
        <a:ext cx="285209" cy="285209"/>
      </dsp:txXfrm>
    </dsp:sp>
    <dsp:sp modelId="{FF53AF18-CD02-4289-802C-963AD9ACF967}">
      <dsp:nvSpPr>
        <dsp:cNvPr id="0" name=""/>
        <dsp:cNvSpPr/>
      </dsp:nvSpPr>
      <dsp:spPr>
        <a:xfrm>
          <a:off x="706934" y="367"/>
          <a:ext cx="282343" cy="282343"/>
        </a:xfrm>
        <a:prstGeom prst="ellipse">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nl-BE" sz="1200" kern="1200" dirty="0"/>
            <a:t> </a:t>
          </a:r>
        </a:p>
      </dsp:txBody>
      <dsp:txXfrm>
        <a:off x="748282" y="41715"/>
        <a:ext cx="199647" cy="199647"/>
      </dsp:txXfrm>
    </dsp:sp>
    <dsp:sp modelId="{6B8E635A-F786-4586-9780-89F76CC5D240}">
      <dsp:nvSpPr>
        <dsp:cNvPr id="0" name=""/>
        <dsp:cNvSpPr/>
      </dsp:nvSpPr>
      <dsp:spPr>
        <a:xfrm>
          <a:off x="1134609" y="428042"/>
          <a:ext cx="282343" cy="282343"/>
        </a:xfrm>
        <a:prstGeom prst="ellipse">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nl-BE" sz="1200" kern="1200" dirty="0"/>
            <a:t> </a:t>
          </a:r>
        </a:p>
      </dsp:txBody>
      <dsp:txXfrm>
        <a:off x="1175957" y="469390"/>
        <a:ext cx="199647" cy="199647"/>
      </dsp:txXfrm>
    </dsp:sp>
    <dsp:sp modelId="{FD3EF02A-A70E-45B3-9233-1DE44BB8E039}">
      <dsp:nvSpPr>
        <dsp:cNvPr id="0" name=""/>
        <dsp:cNvSpPr/>
      </dsp:nvSpPr>
      <dsp:spPr>
        <a:xfrm>
          <a:off x="706934" y="855717"/>
          <a:ext cx="282343" cy="282343"/>
        </a:xfrm>
        <a:prstGeom prst="ellipse">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nl-BE" sz="1200" kern="1200" dirty="0"/>
            <a:t> </a:t>
          </a:r>
        </a:p>
      </dsp:txBody>
      <dsp:txXfrm>
        <a:off x="748282" y="897065"/>
        <a:ext cx="199647" cy="199647"/>
      </dsp:txXfrm>
    </dsp:sp>
    <dsp:sp modelId="{8269C2CA-3037-4F15-AE33-D33C9600923F}">
      <dsp:nvSpPr>
        <dsp:cNvPr id="0" name=""/>
        <dsp:cNvSpPr/>
      </dsp:nvSpPr>
      <dsp:spPr>
        <a:xfrm>
          <a:off x="279259" y="428042"/>
          <a:ext cx="282343" cy="28234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nl-BE" sz="1200" kern="1200" dirty="0"/>
            <a:t> </a:t>
          </a:r>
        </a:p>
      </dsp:txBody>
      <dsp:txXfrm>
        <a:off x="320607" y="469390"/>
        <a:ext cx="199647" cy="19964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206FA6-61F5-453B-A4B9-43F8EE96E346}">
      <dsp:nvSpPr>
        <dsp:cNvPr id="0" name=""/>
        <dsp:cNvSpPr/>
      </dsp:nvSpPr>
      <dsp:spPr>
        <a:xfrm>
          <a:off x="410266" y="131374"/>
          <a:ext cx="875679" cy="875679"/>
        </a:xfrm>
        <a:prstGeom prst="blockArc">
          <a:avLst>
            <a:gd name="adj1" fmla="val 10800000"/>
            <a:gd name="adj2" fmla="val 162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C25440B-2C34-4FF8-891F-BF3044F734BF}">
      <dsp:nvSpPr>
        <dsp:cNvPr id="0" name=""/>
        <dsp:cNvSpPr/>
      </dsp:nvSpPr>
      <dsp:spPr>
        <a:xfrm>
          <a:off x="410266" y="131374"/>
          <a:ext cx="875679" cy="875679"/>
        </a:xfrm>
        <a:prstGeom prst="blockArc">
          <a:avLst>
            <a:gd name="adj1" fmla="val 5400000"/>
            <a:gd name="adj2" fmla="val 108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015C305-F22E-4855-A129-780C6AB6DC67}">
      <dsp:nvSpPr>
        <dsp:cNvPr id="0" name=""/>
        <dsp:cNvSpPr/>
      </dsp:nvSpPr>
      <dsp:spPr>
        <a:xfrm>
          <a:off x="410266" y="131374"/>
          <a:ext cx="875679" cy="875679"/>
        </a:xfrm>
        <a:prstGeom prst="blockArc">
          <a:avLst>
            <a:gd name="adj1" fmla="val 0"/>
            <a:gd name="adj2" fmla="val 54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F7E2058-FB93-49D1-AF9F-0939F46CA2CE}">
      <dsp:nvSpPr>
        <dsp:cNvPr id="0" name=""/>
        <dsp:cNvSpPr/>
      </dsp:nvSpPr>
      <dsp:spPr>
        <a:xfrm>
          <a:off x="410266" y="131374"/>
          <a:ext cx="875679" cy="875679"/>
        </a:xfrm>
        <a:prstGeom prst="blockArc">
          <a:avLst>
            <a:gd name="adj1" fmla="val 16200000"/>
            <a:gd name="adj2" fmla="val 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1EF54F-DD6C-4619-B9F7-67DBE515AD9F}">
      <dsp:nvSpPr>
        <dsp:cNvPr id="0" name=""/>
        <dsp:cNvSpPr/>
      </dsp:nvSpPr>
      <dsp:spPr>
        <a:xfrm>
          <a:off x="646432" y="367540"/>
          <a:ext cx="403347" cy="4033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nl-BE" sz="1700" kern="1200" dirty="0"/>
            <a:t> </a:t>
          </a:r>
        </a:p>
      </dsp:txBody>
      <dsp:txXfrm>
        <a:off x="705501" y="426609"/>
        <a:ext cx="285209" cy="285209"/>
      </dsp:txXfrm>
    </dsp:sp>
    <dsp:sp modelId="{FF53AF18-CD02-4289-802C-963AD9ACF967}">
      <dsp:nvSpPr>
        <dsp:cNvPr id="0" name=""/>
        <dsp:cNvSpPr/>
      </dsp:nvSpPr>
      <dsp:spPr>
        <a:xfrm>
          <a:off x="706934" y="367"/>
          <a:ext cx="282343" cy="282343"/>
        </a:xfrm>
        <a:prstGeom prst="ellipse">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nl-BE" sz="1200" kern="1200" dirty="0"/>
            <a:t> </a:t>
          </a:r>
        </a:p>
      </dsp:txBody>
      <dsp:txXfrm>
        <a:off x="748282" y="41715"/>
        <a:ext cx="199647" cy="199647"/>
      </dsp:txXfrm>
    </dsp:sp>
    <dsp:sp modelId="{6B8E635A-F786-4586-9780-89F76CC5D240}">
      <dsp:nvSpPr>
        <dsp:cNvPr id="0" name=""/>
        <dsp:cNvSpPr/>
      </dsp:nvSpPr>
      <dsp:spPr>
        <a:xfrm>
          <a:off x="1134609" y="428042"/>
          <a:ext cx="282343" cy="282343"/>
        </a:xfrm>
        <a:prstGeom prst="ellipse">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nl-BE" sz="1200" kern="1200" dirty="0"/>
            <a:t> </a:t>
          </a:r>
        </a:p>
      </dsp:txBody>
      <dsp:txXfrm>
        <a:off x="1175957" y="469390"/>
        <a:ext cx="199647" cy="199647"/>
      </dsp:txXfrm>
    </dsp:sp>
    <dsp:sp modelId="{FD3EF02A-A70E-45B3-9233-1DE44BB8E039}">
      <dsp:nvSpPr>
        <dsp:cNvPr id="0" name=""/>
        <dsp:cNvSpPr/>
      </dsp:nvSpPr>
      <dsp:spPr>
        <a:xfrm>
          <a:off x="706934" y="855717"/>
          <a:ext cx="282343" cy="282343"/>
        </a:xfrm>
        <a:prstGeom prst="ellipse">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nl-BE" sz="1200" kern="1200" dirty="0"/>
            <a:t> </a:t>
          </a:r>
        </a:p>
      </dsp:txBody>
      <dsp:txXfrm>
        <a:off x="748282" y="897065"/>
        <a:ext cx="199647" cy="199647"/>
      </dsp:txXfrm>
    </dsp:sp>
    <dsp:sp modelId="{8269C2CA-3037-4F15-AE33-D33C9600923F}">
      <dsp:nvSpPr>
        <dsp:cNvPr id="0" name=""/>
        <dsp:cNvSpPr/>
      </dsp:nvSpPr>
      <dsp:spPr>
        <a:xfrm>
          <a:off x="279259" y="428042"/>
          <a:ext cx="282343" cy="28234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nl-BE" sz="1200" kern="1200" dirty="0"/>
            <a:t> </a:t>
          </a:r>
        </a:p>
      </dsp:txBody>
      <dsp:txXfrm>
        <a:off x="320607" y="469390"/>
        <a:ext cx="199647" cy="19964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206FA6-61F5-453B-A4B9-43F8EE96E346}">
      <dsp:nvSpPr>
        <dsp:cNvPr id="0" name=""/>
        <dsp:cNvSpPr/>
      </dsp:nvSpPr>
      <dsp:spPr>
        <a:xfrm>
          <a:off x="410266" y="131374"/>
          <a:ext cx="875679" cy="875679"/>
        </a:xfrm>
        <a:prstGeom prst="blockArc">
          <a:avLst>
            <a:gd name="adj1" fmla="val 10800000"/>
            <a:gd name="adj2" fmla="val 162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C25440B-2C34-4FF8-891F-BF3044F734BF}">
      <dsp:nvSpPr>
        <dsp:cNvPr id="0" name=""/>
        <dsp:cNvSpPr/>
      </dsp:nvSpPr>
      <dsp:spPr>
        <a:xfrm>
          <a:off x="410266" y="131374"/>
          <a:ext cx="875679" cy="875679"/>
        </a:xfrm>
        <a:prstGeom prst="blockArc">
          <a:avLst>
            <a:gd name="adj1" fmla="val 5400000"/>
            <a:gd name="adj2" fmla="val 108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015C305-F22E-4855-A129-780C6AB6DC67}">
      <dsp:nvSpPr>
        <dsp:cNvPr id="0" name=""/>
        <dsp:cNvSpPr/>
      </dsp:nvSpPr>
      <dsp:spPr>
        <a:xfrm>
          <a:off x="410266" y="131374"/>
          <a:ext cx="875679" cy="875679"/>
        </a:xfrm>
        <a:prstGeom prst="blockArc">
          <a:avLst>
            <a:gd name="adj1" fmla="val 0"/>
            <a:gd name="adj2" fmla="val 54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F7E2058-FB93-49D1-AF9F-0939F46CA2CE}">
      <dsp:nvSpPr>
        <dsp:cNvPr id="0" name=""/>
        <dsp:cNvSpPr/>
      </dsp:nvSpPr>
      <dsp:spPr>
        <a:xfrm>
          <a:off x="410266" y="131374"/>
          <a:ext cx="875679" cy="875679"/>
        </a:xfrm>
        <a:prstGeom prst="blockArc">
          <a:avLst>
            <a:gd name="adj1" fmla="val 16200000"/>
            <a:gd name="adj2" fmla="val 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1EF54F-DD6C-4619-B9F7-67DBE515AD9F}">
      <dsp:nvSpPr>
        <dsp:cNvPr id="0" name=""/>
        <dsp:cNvSpPr/>
      </dsp:nvSpPr>
      <dsp:spPr>
        <a:xfrm>
          <a:off x="646432" y="367540"/>
          <a:ext cx="403347" cy="4033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nl-BE" sz="1700" kern="1200" dirty="0"/>
            <a:t> </a:t>
          </a:r>
        </a:p>
      </dsp:txBody>
      <dsp:txXfrm>
        <a:off x="705501" y="426609"/>
        <a:ext cx="285209" cy="285209"/>
      </dsp:txXfrm>
    </dsp:sp>
    <dsp:sp modelId="{FF53AF18-CD02-4289-802C-963AD9ACF967}">
      <dsp:nvSpPr>
        <dsp:cNvPr id="0" name=""/>
        <dsp:cNvSpPr/>
      </dsp:nvSpPr>
      <dsp:spPr>
        <a:xfrm>
          <a:off x="706934" y="367"/>
          <a:ext cx="282343" cy="282343"/>
        </a:xfrm>
        <a:prstGeom prst="ellipse">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nl-BE" sz="1200" kern="1200" dirty="0"/>
            <a:t> </a:t>
          </a:r>
        </a:p>
      </dsp:txBody>
      <dsp:txXfrm>
        <a:off x="748282" y="41715"/>
        <a:ext cx="199647" cy="199647"/>
      </dsp:txXfrm>
    </dsp:sp>
    <dsp:sp modelId="{6B8E635A-F786-4586-9780-89F76CC5D240}">
      <dsp:nvSpPr>
        <dsp:cNvPr id="0" name=""/>
        <dsp:cNvSpPr/>
      </dsp:nvSpPr>
      <dsp:spPr>
        <a:xfrm>
          <a:off x="1134609" y="428042"/>
          <a:ext cx="282343" cy="282343"/>
        </a:xfrm>
        <a:prstGeom prst="ellipse">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nl-BE" sz="1200" kern="1200" dirty="0"/>
            <a:t> </a:t>
          </a:r>
        </a:p>
      </dsp:txBody>
      <dsp:txXfrm>
        <a:off x="1175957" y="469390"/>
        <a:ext cx="199647" cy="199647"/>
      </dsp:txXfrm>
    </dsp:sp>
    <dsp:sp modelId="{FD3EF02A-A70E-45B3-9233-1DE44BB8E039}">
      <dsp:nvSpPr>
        <dsp:cNvPr id="0" name=""/>
        <dsp:cNvSpPr/>
      </dsp:nvSpPr>
      <dsp:spPr>
        <a:xfrm>
          <a:off x="706934" y="855717"/>
          <a:ext cx="282343" cy="282343"/>
        </a:xfrm>
        <a:prstGeom prst="ellipse">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nl-BE" sz="1200" kern="1200" dirty="0"/>
            <a:t> </a:t>
          </a:r>
        </a:p>
      </dsp:txBody>
      <dsp:txXfrm>
        <a:off x="748282" y="897065"/>
        <a:ext cx="199647" cy="199647"/>
      </dsp:txXfrm>
    </dsp:sp>
    <dsp:sp modelId="{8269C2CA-3037-4F15-AE33-D33C9600923F}">
      <dsp:nvSpPr>
        <dsp:cNvPr id="0" name=""/>
        <dsp:cNvSpPr/>
      </dsp:nvSpPr>
      <dsp:spPr>
        <a:xfrm>
          <a:off x="279259" y="428042"/>
          <a:ext cx="282343" cy="28234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nl-BE" sz="1200" kern="1200" dirty="0"/>
            <a:t> </a:t>
          </a:r>
        </a:p>
      </dsp:txBody>
      <dsp:txXfrm>
        <a:off x="320607" y="469390"/>
        <a:ext cx="199647" cy="19964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EEBE54-6B1E-4BF2-869D-8965FD326C49}">
      <dsp:nvSpPr>
        <dsp:cNvPr id="0" name=""/>
        <dsp:cNvSpPr/>
      </dsp:nvSpPr>
      <dsp:spPr>
        <a:xfrm>
          <a:off x="3622995" y="678226"/>
          <a:ext cx="4633187" cy="4633187"/>
        </a:xfrm>
        <a:prstGeom prst="blockArc">
          <a:avLst>
            <a:gd name="adj1" fmla="val 12600000"/>
            <a:gd name="adj2" fmla="val 16200000"/>
            <a:gd name="adj3" fmla="val 453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F417169-40B9-40DC-8D7B-9D355B120D5B}">
      <dsp:nvSpPr>
        <dsp:cNvPr id="0" name=""/>
        <dsp:cNvSpPr/>
      </dsp:nvSpPr>
      <dsp:spPr>
        <a:xfrm>
          <a:off x="3622995" y="678226"/>
          <a:ext cx="4633187" cy="4633187"/>
        </a:xfrm>
        <a:prstGeom prst="blockArc">
          <a:avLst>
            <a:gd name="adj1" fmla="val 9000000"/>
            <a:gd name="adj2" fmla="val 12600000"/>
            <a:gd name="adj3" fmla="val 453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591C968-4781-4797-9F57-A3148805541A}">
      <dsp:nvSpPr>
        <dsp:cNvPr id="0" name=""/>
        <dsp:cNvSpPr/>
      </dsp:nvSpPr>
      <dsp:spPr>
        <a:xfrm>
          <a:off x="3622995" y="678226"/>
          <a:ext cx="4633187" cy="4633187"/>
        </a:xfrm>
        <a:prstGeom prst="blockArc">
          <a:avLst>
            <a:gd name="adj1" fmla="val 5400000"/>
            <a:gd name="adj2" fmla="val 9000000"/>
            <a:gd name="adj3" fmla="val 453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9ADDBD1-C765-4C57-AE07-D7A3EA64B8CA}">
      <dsp:nvSpPr>
        <dsp:cNvPr id="0" name=""/>
        <dsp:cNvSpPr/>
      </dsp:nvSpPr>
      <dsp:spPr>
        <a:xfrm>
          <a:off x="3622995" y="678226"/>
          <a:ext cx="4633187" cy="4633187"/>
        </a:xfrm>
        <a:prstGeom prst="blockArc">
          <a:avLst>
            <a:gd name="adj1" fmla="val 1800000"/>
            <a:gd name="adj2" fmla="val 5400000"/>
            <a:gd name="adj3" fmla="val 453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2427FFF-B2D9-4F44-A5E1-C9644BAEBD1A}">
      <dsp:nvSpPr>
        <dsp:cNvPr id="0" name=""/>
        <dsp:cNvSpPr/>
      </dsp:nvSpPr>
      <dsp:spPr>
        <a:xfrm>
          <a:off x="3622995" y="678226"/>
          <a:ext cx="4633187" cy="4633187"/>
        </a:xfrm>
        <a:prstGeom prst="blockArc">
          <a:avLst>
            <a:gd name="adj1" fmla="val 19800000"/>
            <a:gd name="adj2" fmla="val 1800000"/>
            <a:gd name="adj3" fmla="val 453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DD9FE40-5425-4953-BF05-88BD33A7BFFC}">
      <dsp:nvSpPr>
        <dsp:cNvPr id="0" name=""/>
        <dsp:cNvSpPr/>
      </dsp:nvSpPr>
      <dsp:spPr>
        <a:xfrm>
          <a:off x="3622995" y="678226"/>
          <a:ext cx="4633187" cy="4633187"/>
        </a:xfrm>
        <a:prstGeom prst="blockArc">
          <a:avLst>
            <a:gd name="adj1" fmla="val 16200000"/>
            <a:gd name="adj2" fmla="val 19800000"/>
            <a:gd name="adj3" fmla="val 453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69D2211-46F7-41BE-B3EA-4364E68337C9}">
      <dsp:nvSpPr>
        <dsp:cNvPr id="0" name=""/>
        <dsp:cNvSpPr/>
      </dsp:nvSpPr>
      <dsp:spPr>
        <a:xfrm>
          <a:off x="4380689" y="1719993"/>
          <a:ext cx="3117799" cy="254965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noProof="0" dirty="0"/>
            <a:t>Institutional change</a:t>
          </a:r>
        </a:p>
      </dsp:txBody>
      <dsp:txXfrm>
        <a:off x="4837280" y="2093381"/>
        <a:ext cx="2204617" cy="1802878"/>
      </dsp:txXfrm>
    </dsp:sp>
    <dsp:sp modelId="{34970236-85A8-4AC8-8F29-E727F7EB582F}">
      <dsp:nvSpPr>
        <dsp:cNvPr id="0" name=""/>
        <dsp:cNvSpPr/>
      </dsp:nvSpPr>
      <dsp:spPr>
        <a:xfrm>
          <a:off x="4848359" y="-161677"/>
          <a:ext cx="2182459" cy="178475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noProof="0" dirty="0"/>
            <a:t>Science education</a:t>
          </a:r>
        </a:p>
      </dsp:txBody>
      <dsp:txXfrm>
        <a:off x="5167973" y="99695"/>
        <a:ext cx="1543231" cy="1262014"/>
      </dsp:txXfrm>
    </dsp:sp>
    <dsp:sp modelId="{49FB3675-3B6D-4DA0-B5AD-0151C1E585D9}">
      <dsp:nvSpPr>
        <dsp:cNvPr id="0" name=""/>
        <dsp:cNvSpPr/>
      </dsp:nvSpPr>
      <dsp:spPr>
        <a:xfrm>
          <a:off x="6809144" y="970382"/>
          <a:ext cx="2182459" cy="178475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noProof="0" dirty="0"/>
            <a:t>Ethics and research integrity</a:t>
          </a:r>
        </a:p>
      </dsp:txBody>
      <dsp:txXfrm>
        <a:off x="7128758" y="1231754"/>
        <a:ext cx="1543231" cy="1262014"/>
      </dsp:txXfrm>
    </dsp:sp>
    <dsp:sp modelId="{91DDB8A2-63B3-4B9F-A406-2DEF6B2C51F3}">
      <dsp:nvSpPr>
        <dsp:cNvPr id="0" name=""/>
        <dsp:cNvSpPr/>
      </dsp:nvSpPr>
      <dsp:spPr>
        <a:xfrm>
          <a:off x="6809144" y="3234500"/>
          <a:ext cx="2182459" cy="178475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noProof="0" dirty="0"/>
            <a:t>Standard operating procedures</a:t>
          </a:r>
        </a:p>
      </dsp:txBody>
      <dsp:txXfrm>
        <a:off x="7128758" y="3495872"/>
        <a:ext cx="1543231" cy="1262014"/>
      </dsp:txXfrm>
    </dsp:sp>
    <dsp:sp modelId="{A2E0F420-0643-4F03-9AEB-1D708CFAC95E}">
      <dsp:nvSpPr>
        <dsp:cNvPr id="0" name=""/>
        <dsp:cNvSpPr/>
      </dsp:nvSpPr>
      <dsp:spPr>
        <a:xfrm>
          <a:off x="4848359" y="4366560"/>
          <a:ext cx="2182459" cy="178475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noProof="0" dirty="0"/>
            <a:t>Re-use of research data</a:t>
          </a:r>
        </a:p>
      </dsp:txBody>
      <dsp:txXfrm>
        <a:off x="5167973" y="4627932"/>
        <a:ext cx="1543231" cy="1262014"/>
      </dsp:txXfrm>
    </dsp:sp>
    <dsp:sp modelId="{D548C1E9-C66F-4A39-B0D6-ED1FB35DF658}">
      <dsp:nvSpPr>
        <dsp:cNvPr id="0" name=""/>
        <dsp:cNvSpPr/>
      </dsp:nvSpPr>
      <dsp:spPr>
        <a:xfrm>
          <a:off x="2887575" y="3234500"/>
          <a:ext cx="2182459" cy="178475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noProof="0" dirty="0"/>
            <a:t>Sciense4 Refugees</a:t>
          </a:r>
        </a:p>
      </dsp:txBody>
      <dsp:txXfrm>
        <a:off x="3207189" y="3495872"/>
        <a:ext cx="1543231" cy="1262014"/>
      </dsp:txXfrm>
    </dsp:sp>
    <dsp:sp modelId="{6B1B5BB4-8395-4D3C-B883-1F265619F72B}">
      <dsp:nvSpPr>
        <dsp:cNvPr id="0" name=""/>
        <dsp:cNvSpPr/>
      </dsp:nvSpPr>
      <dsp:spPr>
        <a:xfrm>
          <a:off x="2887575" y="970382"/>
          <a:ext cx="2182459" cy="178475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noProof="0" dirty="0"/>
            <a:t>Etc.</a:t>
          </a:r>
        </a:p>
      </dsp:txBody>
      <dsp:txXfrm>
        <a:off x="3207189" y="1231754"/>
        <a:ext cx="1543231" cy="12620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CB243-2844-4649-AE04-96F182446C27}">
      <dsp:nvSpPr>
        <dsp:cNvPr id="0" name=""/>
        <dsp:cNvSpPr/>
      </dsp:nvSpPr>
      <dsp:spPr>
        <a:xfrm>
          <a:off x="1005915" y="60209"/>
          <a:ext cx="1352554" cy="1182302"/>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F5CA00-2311-4BE1-BAF4-FD6D39F5B50D}">
      <dsp:nvSpPr>
        <dsp:cNvPr id="0" name=""/>
        <dsp:cNvSpPr/>
      </dsp:nvSpPr>
      <dsp:spPr>
        <a:xfrm>
          <a:off x="673" y="124858"/>
          <a:ext cx="2010483" cy="10530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noProof="0" dirty="0"/>
            <a:t>Differences</a:t>
          </a:r>
        </a:p>
      </dsp:txBody>
      <dsp:txXfrm>
        <a:off x="295101" y="279067"/>
        <a:ext cx="1421627" cy="744586"/>
      </dsp:txXfrm>
    </dsp:sp>
    <dsp:sp modelId="{16548C77-9537-4558-B6C5-E18797FC60ED}">
      <dsp:nvSpPr>
        <dsp:cNvPr id="0" name=""/>
        <dsp:cNvSpPr/>
      </dsp:nvSpPr>
      <dsp:spPr>
        <a:xfrm>
          <a:off x="3448246" y="60209"/>
          <a:ext cx="1352554" cy="1182302"/>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8D2D35-9DD0-45AC-BE84-2D64F22DBFAB}">
      <dsp:nvSpPr>
        <dsp:cNvPr id="0" name=""/>
        <dsp:cNvSpPr/>
      </dsp:nvSpPr>
      <dsp:spPr>
        <a:xfrm>
          <a:off x="2443004" y="124858"/>
          <a:ext cx="2010483" cy="10530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noProof="0" dirty="0"/>
            <a:t>Inequality</a:t>
          </a:r>
        </a:p>
      </dsp:txBody>
      <dsp:txXfrm>
        <a:off x="2737432" y="279067"/>
        <a:ext cx="1421627" cy="744586"/>
      </dsp:txXfrm>
    </dsp:sp>
    <dsp:sp modelId="{D6B7EBB4-C474-44B9-95E8-ED7BFA61E34E}">
      <dsp:nvSpPr>
        <dsp:cNvPr id="0" name=""/>
        <dsp:cNvSpPr/>
      </dsp:nvSpPr>
      <dsp:spPr>
        <a:xfrm>
          <a:off x="5890577" y="60209"/>
          <a:ext cx="1352554" cy="1182302"/>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796744-81D3-4167-94DE-84D0906C5E02}">
      <dsp:nvSpPr>
        <dsp:cNvPr id="0" name=""/>
        <dsp:cNvSpPr/>
      </dsp:nvSpPr>
      <dsp:spPr>
        <a:xfrm>
          <a:off x="4885335" y="124858"/>
          <a:ext cx="2010483" cy="1053004"/>
        </a:xfrm>
        <a:prstGeom prst="ellipse">
          <a:avLst/>
        </a:prstGeom>
        <a:solidFill>
          <a:srgbClr val="C00000"/>
        </a:solidFill>
        <a:ln w="25400" cap="flat" cmpd="sng" algn="ctr">
          <a:solidFill>
            <a:srgbClr val="C00000"/>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noProof="0" dirty="0"/>
            <a:t>Not OK!</a:t>
          </a:r>
        </a:p>
      </dsp:txBody>
      <dsp:txXfrm>
        <a:off x="5179763" y="279067"/>
        <a:ext cx="1421627" cy="7445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18F04E-E784-415B-9BDB-69901E31478E}">
      <dsp:nvSpPr>
        <dsp:cNvPr id="0" name=""/>
        <dsp:cNvSpPr/>
      </dsp:nvSpPr>
      <dsp:spPr>
        <a:xfrm>
          <a:off x="745583" y="732"/>
          <a:ext cx="3131472" cy="240016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noProof="0" dirty="0"/>
            <a:t>Equal Opportunities in research at all levels</a:t>
          </a:r>
        </a:p>
      </dsp:txBody>
      <dsp:txXfrm>
        <a:off x="1204176" y="352228"/>
        <a:ext cx="2214286" cy="1697174"/>
      </dsp:txXfrm>
    </dsp:sp>
    <dsp:sp modelId="{B3CE09DF-575D-4F5B-9F82-09B44083CB78}">
      <dsp:nvSpPr>
        <dsp:cNvPr id="0" name=""/>
        <dsp:cNvSpPr/>
      </dsp:nvSpPr>
      <dsp:spPr>
        <a:xfrm>
          <a:off x="1615271" y="2595791"/>
          <a:ext cx="1392096" cy="1392096"/>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nl-BE" sz="2300" kern="1200"/>
        </a:p>
      </dsp:txBody>
      <dsp:txXfrm>
        <a:off x="1799793" y="3128129"/>
        <a:ext cx="1023052" cy="327420"/>
      </dsp:txXfrm>
    </dsp:sp>
    <dsp:sp modelId="{DEE604EB-C684-4ABC-9193-B226E55EF77D}">
      <dsp:nvSpPr>
        <dsp:cNvPr id="0" name=""/>
        <dsp:cNvSpPr/>
      </dsp:nvSpPr>
      <dsp:spPr>
        <a:xfrm>
          <a:off x="782162" y="4182781"/>
          <a:ext cx="3058315" cy="240016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noProof="0" dirty="0"/>
            <a:t>Gender and sex variable in the research content</a:t>
          </a:r>
        </a:p>
      </dsp:txBody>
      <dsp:txXfrm>
        <a:off x="1230042" y="4534277"/>
        <a:ext cx="2162555" cy="1697174"/>
      </dsp:txXfrm>
    </dsp:sp>
    <dsp:sp modelId="{CF2652E0-9BE6-4C37-AB22-21F1873ABE39}">
      <dsp:nvSpPr>
        <dsp:cNvPr id="0" name=""/>
        <dsp:cNvSpPr/>
      </dsp:nvSpPr>
      <dsp:spPr>
        <a:xfrm>
          <a:off x="4237081" y="2845409"/>
          <a:ext cx="763252" cy="8928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89100">
            <a:lnSpc>
              <a:spcPct val="90000"/>
            </a:lnSpc>
            <a:spcBef>
              <a:spcPct val="0"/>
            </a:spcBef>
            <a:spcAft>
              <a:spcPct val="35000"/>
            </a:spcAft>
            <a:buNone/>
          </a:pPr>
          <a:endParaRPr lang="nl-BE" sz="3800" kern="1200"/>
        </a:p>
      </dsp:txBody>
      <dsp:txXfrm>
        <a:off x="4237081" y="3023981"/>
        <a:ext cx="534276" cy="535717"/>
      </dsp:txXfrm>
    </dsp:sp>
    <dsp:sp modelId="{B1573961-0671-4B93-8141-264AFEE0FE22}">
      <dsp:nvSpPr>
        <dsp:cNvPr id="0" name=""/>
        <dsp:cNvSpPr/>
      </dsp:nvSpPr>
      <dsp:spPr>
        <a:xfrm>
          <a:off x="5317156" y="891673"/>
          <a:ext cx="4800332" cy="48003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nl-BE" sz="6500" kern="1200" dirty="0"/>
            <a:t>Gender in research</a:t>
          </a:r>
        </a:p>
      </dsp:txBody>
      <dsp:txXfrm>
        <a:off x="6020148" y="1594665"/>
        <a:ext cx="3394348" cy="33943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18F04E-E784-415B-9BDB-69901E31478E}">
      <dsp:nvSpPr>
        <dsp:cNvPr id="0" name=""/>
        <dsp:cNvSpPr/>
      </dsp:nvSpPr>
      <dsp:spPr>
        <a:xfrm>
          <a:off x="1214527" y="571"/>
          <a:ext cx="3262132" cy="2500312"/>
        </a:xfrm>
        <a:prstGeom prst="ellipse">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noProof="0" dirty="0"/>
            <a:t>Equal Opportunities in research at all levels</a:t>
          </a:r>
        </a:p>
      </dsp:txBody>
      <dsp:txXfrm>
        <a:off x="1692255" y="366733"/>
        <a:ext cx="2306676" cy="1767988"/>
      </dsp:txXfrm>
    </dsp:sp>
    <dsp:sp modelId="{B3CE09DF-575D-4F5B-9F82-09B44083CB78}">
      <dsp:nvSpPr>
        <dsp:cNvPr id="0" name=""/>
        <dsp:cNvSpPr/>
      </dsp:nvSpPr>
      <dsp:spPr>
        <a:xfrm>
          <a:off x="2120503" y="2703909"/>
          <a:ext cx="1450181" cy="1450181"/>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nl-BE" sz="2400" kern="1200"/>
        </a:p>
      </dsp:txBody>
      <dsp:txXfrm>
        <a:off x="2312724" y="3258458"/>
        <a:ext cx="1065739" cy="341083"/>
      </dsp:txXfrm>
    </dsp:sp>
    <dsp:sp modelId="{DEE604EB-C684-4ABC-9193-B226E55EF77D}">
      <dsp:nvSpPr>
        <dsp:cNvPr id="0" name=""/>
        <dsp:cNvSpPr/>
      </dsp:nvSpPr>
      <dsp:spPr>
        <a:xfrm>
          <a:off x="1252632" y="4357116"/>
          <a:ext cx="3185923" cy="250031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noProof="0" dirty="0"/>
            <a:t>Gender and sex variable in the research content</a:t>
          </a:r>
        </a:p>
      </dsp:txBody>
      <dsp:txXfrm>
        <a:off x="1719200" y="4723278"/>
        <a:ext cx="2252787" cy="1767988"/>
      </dsp:txXfrm>
    </dsp:sp>
    <dsp:sp modelId="{CF2652E0-9BE6-4C37-AB22-21F1873ABE39}">
      <dsp:nvSpPr>
        <dsp:cNvPr id="0" name=""/>
        <dsp:cNvSpPr/>
      </dsp:nvSpPr>
      <dsp:spPr>
        <a:xfrm>
          <a:off x="4851706" y="2963941"/>
          <a:ext cx="795099" cy="9301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33550">
            <a:lnSpc>
              <a:spcPct val="90000"/>
            </a:lnSpc>
            <a:spcBef>
              <a:spcPct val="0"/>
            </a:spcBef>
            <a:spcAft>
              <a:spcPct val="35000"/>
            </a:spcAft>
            <a:buNone/>
          </a:pPr>
          <a:endParaRPr lang="nl-BE" sz="3900" kern="1200"/>
        </a:p>
      </dsp:txBody>
      <dsp:txXfrm>
        <a:off x="4851706" y="3149964"/>
        <a:ext cx="556569" cy="558070"/>
      </dsp:txXfrm>
    </dsp:sp>
    <dsp:sp modelId="{B1573961-0671-4B93-8141-264AFEE0FE22}">
      <dsp:nvSpPr>
        <dsp:cNvPr id="0" name=""/>
        <dsp:cNvSpPr/>
      </dsp:nvSpPr>
      <dsp:spPr>
        <a:xfrm>
          <a:off x="5976847" y="928687"/>
          <a:ext cx="5000625" cy="500062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nl-BE" sz="6500" kern="1200" dirty="0"/>
            <a:t>Gender in research</a:t>
          </a:r>
        </a:p>
      </dsp:txBody>
      <dsp:txXfrm>
        <a:off x="6709172" y="1661012"/>
        <a:ext cx="3535975" cy="35359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18F04E-E784-415B-9BDB-69901E31478E}">
      <dsp:nvSpPr>
        <dsp:cNvPr id="0" name=""/>
        <dsp:cNvSpPr/>
      </dsp:nvSpPr>
      <dsp:spPr>
        <a:xfrm>
          <a:off x="745583" y="732"/>
          <a:ext cx="3131472" cy="240016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noProof="0" dirty="0"/>
            <a:t>Equal Opportunities in research at all levels</a:t>
          </a:r>
        </a:p>
      </dsp:txBody>
      <dsp:txXfrm>
        <a:off x="1204176" y="352228"/>
        <a:ext cx="2214286" cy="1697174"/>
      </dsp:txXfrm>
    </dsp:sp>
    <dsp:sp modelId="{B3CE09DF-575D-4F5B-9F82-09B44083CB78}">
      <dsp:nvSpPr>
        <dsp:cNvPr id="0" name=""/>
        <dsp:cNvSpPr/>
      </dsp:nvSpPr>
      <dsp:spPr>
        <a:xfrm>
          <a:off x="1615271" y="2595791"/>
          <a:ext cx="1392096" cy="1392096"/>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nl-BE" sz="2300" kern="1200"/>
        </a:p>
      </dsp:txBody>
      <dsp:txXfrm>
        <a:off x="1799793" y="3128129"/>
        <a:ext cx="1023052" cy="327420"/>
      </dsp:txXfrm>
    </dsp:sp>
    <dsp:sp modelId="{DEE604EB-C684-4ABC-9193-B226E55EF77D}">
      <dsp:nvSpPr>
        <dsp:cNvPr id="0" name=""/>
        <dsp:cNvSpPr/>
      </dsp:nvSpPr>
      <dsp:spPr>
        <a:xfrm>
          <a:off x="782162" y="4182781"/>
          <a:ext cx="3058315" cy="2400166"/>
        </a:xfrm>
        <a:prstGeom prst="ellipse">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noProof="0" dirty="0"/>
            <a:t>Gender and sex variable in the research content</a:t>
          </a:r>
        </a:p>
      </dsp:txBody>
      <dsp:txXfrm>
        <a:off x="1230042" y="4534277"/>
        <a:ext cx="2162555" cy="1697174"/>
      </dsp:txXfrm>
    </dsp:sp>
    <dsp:sp modelId="{CF2652E0-9BE6-4C37-AB22-21F1873ABE39}">
      <dsp:nvSpPr>
        <dsp:cNvPr id="0" name=""/>
        <dsp:cNvSpPr/>
      </dsp:nvSpPr>
      <dsp:spPr>
        <a:xfrm>
          <a:off x="4237081" y="2845409"/>
          <a:ext cx="763252" cy="8928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89100">
            <a:lnSpc>
              <a:spcPct val="90000"/>
            </a:lnSpc>
            <a:spcBef>
              <a:spcPct val="0"/>
            </a:spcBef>
            <a:spcAft>
              <a:spcPct val="35000"/>
            </a:spcAft>
            <a:buNone/>
          </a:pPr>
          <a:endParaRPr lang="nl-BE" sz="3800" kern="1200"/>
        </a:p>
      </dsp:txBody>
      <dsp:txXfrm>
        <a:off x="4237081" y="3023981"/>
        <a:ext cx="534276" cy="535717"/>
      </dsp:txXfrm>
    </dsp:sp>
    <dsp:sp modelId="{B1573961-0671-4B93-8141-264AFEE0FE22}">
      <dsp:nvSpPr>
        <dsp:cNvPr id="0" name=""/>
        <dsp:cNvSpPr/>
      </dsp:nvSpPr>
      <dsp:spPr>
        <a:xfrm>
          <a:off x="5317156" y="891673"/>
          <a:ext cx="4800332" cy="48003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nl-BE" sz="6500" kern="1200" dirty="0"/>
            <a:t>Gender in research</a:t>
          </a:r>
        </a:p>
      </dsp:txBody>
      <dsp:txXfrm>
        <a:off x="6020148" y="1594665"/>
        <a:ext cx="3394348" cy="33943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B24F06-0BBB-41DF-A698-5D4F33DD1DF8}">
      <dsp:nvSpPr>
        <dsp:cNvPr id="0" name=""/>
        <dsp:cNvSpPr/>
      </dsp:nvSpPr>
      <dsp:spPr>
        <a:xfrm>
          <a:off x="2521017" y="634727"/>
          <a:ext cx="4332047" cy="4332047"/>
        </a:xfrm>
        <a:prstGeom prst="blockArc">
          <a:avLst>
            <a:gd name="adj1" fmla="val 10800000"/>
            <a:gd name="adj2" fmla="val 1620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4FA9D2-1EA9-4AE8-B5BA-2D89DF5950AC}">
      <dsp:nvSpPr>
        <dsp:cNvPr id="0" name=""/>
        <dsp:cNvSpPr/>
      </dsp:nvSpPr>
      <dsp:spPr>
        <a:xfrm>
          <a:off x="2521017" y="634727"/>
          <a:ext cx="4332047" cy="4332047"/>
        </a:xfrm>
        <a:prstGeom prst="blockArc">
          <a:avLst>
            <a:gd name="adj1" fmla="val 5400000"/>
            <a:gd name="adj2" fmla="val 1080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9BB42E9-0CE3-4F5F-9D57-CE004E94B542}">
      <dsp:nvSpPr>
        <dsp:cNvPr id="0" name=""/>
        <dsp:cNvSpPr/>
      </dsp:nvSpPr>
      <dsp:spPr>
        <a:xfrm>
          <a:off x="2521017" y="634727"/>
          <a:ext cx="4332047" cy="4332047"/>
        </a:xfrm>
        <a:prstGeom prst="blockArc">
          <a:avLst>
            <a:gd name="adj1" fmla="val 0"/>
            <a:gd name="adj2" fmla="val 540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134C8E3-92BA-4E92-B641-9CA45A31664B}">
      <dsp:nvSpPr>
        <dsp:cNvPr id="0" name=""/>
        <dsp:cNvSpPr/>
      </dsp:nvSpPr>
      <dsp:spPr>
        <a:xfrm>
          <a:off x="2521017" y="634727"/>
          <a:ext cx="4332047" cy="4332047"/>
        </a:xfrm>
        <a:prstGeom prst="blockArc">
          <a:avLst>
            <a:gd name="adj1" fmla="val 16200000"/>
            <a:gd name="adj2" fmla="val 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A94F2AB-4F93-4529-B2DC-36C9823499BD}">
      <dsp:nvSpPr>
        <dsp:cNvPr id="0" name=""/>
        <dsp:cNvSpPr/>
      </dsp:nvSpPr>
      <dsp:spPr>
        <a:xfrm>
          <a:off x="3690517" y="1804227"/>
          <a:ext cx="1993047" cy="1993047"/>
        </a:xfrm>
        <a:prstGeom prst="ellipse">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nl-BE" sz="2600" kern="1200" dirty="0"/>
            <a:t>Gender in research content</a:t>
          </a:r>
        </a:p>
      </dsp:txBody>
      <dsp:txXfrm>
        <a:off x="3982392" y="2096102"/>
        <a:ext cx="1409297" cy="1409297"/>
      </dsp:txXfrm>
    </dsp:sp>
    <dsp:sp modelId="{212806FF-C332-4A41-BCC7-9465D53ED4C0}">
      <dsp:nvSpPr>
        <dsp:cNvPr id="0" name=""/>
        <dsp:cNvSpPr/>
      </dsp:nvSpPr>
      <dsp:spPr>
        <a:xfrm>
          <a:off x="3830568" y="-128856"/>
          <a:ext cx="1712944" cy="1627618"/>
        </a:xfrm>
        <a:prstGeom prst="ellipse">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noProof="0" dirty="0"/>
            <a:t>Ideas phase</a:t>
          </a:r>
        </a:p>
      </dsp:txBody>
      <dsp:txXfrm>
        <a:off x="4081423" y="109503"/>
        <a:ext cx="1211234" cy="1150900"/>
      </dsp:txXfrm>
    </dsp:sp>
    <dsp:sp modelId="{C53AA345-D3F4-485A-9CE0-78ED731B43EF}">
      <dsp:nvSpPr>
        <dsp:cNvPr id="0" name=""/>
        <dsp:cNvSpPr/>
      </dsp:nvSpPr>
      <dsp:spPr>
        <a:xfrm>
          <a:off x="5770120" y="1895323"/>
          <a:ext cx="2065439" cy="1810855"/>
        </a:xfrm>
        <a:prstGeom prst="ellipse">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noProof="0" dirty="0"/>
            <a:t>Proposal phase</a:t>
          </a:r>
        </a:p>
      </dsp:txBody>
      <dsp:txXfrm>
        <a:off x="6072597" y="2160517"/>
        <a:ext cx="1460485" cy="1280467"/>
      </dsp:txXfrm>
    </dsp:sp>
    <dsp:sp modelId="{BF419E47-6567-45E2-B05C-7AF44CF162FA}">
      <dsp:nvSpPr>
        <dsp:cNvPr id="0" name=""/>
        <dsp:cNvSpPr/>
      </dsp:nvSpPr>
      <dsp:spPr>
        <a:xfrm>
          <a:off x="3851927" y="4075123"/>
          <a:ext cx="1670225" cy="1682851"/>
        </a:xfrm>
        <a:prstGeom prst="ellipse">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noProof="0" dirty="0"/>
            <a:t>Research phase</a:t>
          </a:r>
        </a:p>
      </dsp:txBody>
      <dsp:txXfrm>
        <a:off x="4096526" y="4321571"/>
        <a:ext cx="1181027" cy="1189955"/>
      </dsp:txXfrm>
    </dsp:sp>
    <dsp:sp modelId="{01E338AF-BE30-49ED-93B2-8B022A99C8DF}">
      <dsp:nvSpPr>
        <dsp:cNvPr id="0" name=""/>
        <dsp:cNvSpPr/>
      </dsp:nvSpPr>
      <dsp:spPr>
        <a:xfrm>
          <a:off x="1746041" y="1930132"/>
          <a:ext cx="1650401" cy="1741238"/>
        </a:xfrm>
        <a:prstGeom prst="ellipse">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noProof="0" dirty="0" err="1"/>
            <a:t>Dissemi</a:t>
          </a:r>
          <a:r>
            <a:rPr lang="en-US" sz="2400" kern="1200" noProof="0" dirty="0"/>
            <a:t>-nation phase</a:t>
          </a:r>
        </a:p>
      </dsp:txBody>
      <dsp:txXfrm>
        <a:off x="1987737" y="2185130"/>
        <a:ext cx="1167009" cy="123124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206FA6-61F5-453B-A4B9-43F8EE96E346}">
      <dsp:nvSpPr>
        <dsp:cNvPr id="0" name=""/>
        <dsp:cNvSpPr/>
      </dsp:nvSpPr>
      <dsp:spPr>
        <a:xfrm>
          <a:off x="410266" y="131374"/>
          <a:ext cx="875679" cy="875679"/>
        </a:xfrm>
        <a:prstGeom prst="blockArc">
          <a:avLst>
            <a:gd name="adj1" fmla="val 10800000"/>
            <a:gd name="adj2" fmla="val 162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C25440B-2C34-4FF8-891F-BF3044F734BF}">
      <dsp:nvSpPr>
        <dsp:cNvPr id="0" name=""/>
        <dsp:cNvSpPr/>
      </dsp:nvSpPr>
      <dsp:spPr>
        <a:xfrm>
          <a:off x="410266" y="131374"/>
          <a:ext cx="875679" cy="875679"/>
        </a:xfrm>
        <a:prstGeom prst="blockArc">
          <a:avLst>
            <a:gd name="adj1" fmla="val 5400000"/>
            <a:gd name="adj2" fmla="val 108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015C305-F22E-4855-A129-780C6AB6DC67}">
      <dsp:nvSpPr>
        <dsp:cNvPr id="0" name=""/>
        <dsp:cNvSpPr/>
      </dsp:nvSpPr>
      <dsp:spPr>
        <a:xfrm>
          <a:off x="410266" y="131374"/>
          <a:ext cx="875679" cy="875679"/>
        </a:xfrm>
        <a:prstGeom prst="blockArc">
          <a:avLst>
            <a:gd name="adj1" fmla="val 0"/>
            <a:gd name="adj2" fmla="val 54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F7E2058-FB93-49D1-AF9F-0939F46CA2CE}">
      <dsp:nvSpPr>
        <dsp:cNvPr id="0" name=""/>
        <dsp:cNvSpPr/>
      </dsp:nvSpPr>
      <dsp:spPr>
        <a:xfrm>
          <a:off x="410266" y="131374"/>
          <a:ext cx="875679" cy="875679"/>
        </a:xfrm>
        <a:prstGeom prst="blockArc">
          <a:avLst>
            <a:gd name="adj1" fmla="val 16200000"/>
            <a:gd name="adj2" fmla="val 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1EF54F-DD6C-4619-B9F7-67DBE515AD9F}">
      <dsp:nvSpPr>
        <dsp:cNvPr id="0" name=""/>
        <dsp:cNvSpPr/>
      </dsp:nvSpPr>
      <dsp:spPr>
        <a:xfrm>
          <a:off x="646432" y="367540"/>
          <a:ext cx="403347" cy="4033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nl-BE" sz="1700" kern="1200" dirty="0"/>
            <a:t> </a:t>
          </a:r>
        </a:p>
      </dsp:txBody>
      <dsp:txXfrm>
        <a:off x="705501" y="426609"/>
        <a:ext cx="285209" cy="285209"/>
      </dsp:txXfrm>
    </dsp:sp>
    <dsp:sp modelId="{FF53AF18-CD02-4289-802C-963AD9ACF967}">
      <dsp:nvSpPr>
        <dsp:cNvPr id="0" name=""/>
        <dsp:cNvSpPr/>
      </dsp:nvSpPr>
      <dsp:spPr>
        <a:xfrm>
          <a:off x="706934" y="367"/>
          <a:ext cx="282343" cy="282343"/>
        </a:xfrm>
        <a:prstGeom prst="ellipse">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nl-BE" sz="1200" kern="1200" dirty="0"/>
            <a:t> </a:t>
          </a:r>
        </a:p>
      </dsp:txBody>
      <dsp:txXfrm>
        <a:off x="748282" y="41715"/>
        <a:ext cx="199647" cy="199647"/>
      </dsp:txXfrm>
    </dsp:sp>
    <dsp:sp modelId="{6B8E635A-F786-4586-9780-89F76CC5D240}">
      <dsp:nvSpPr>
        <dsp:cNvPr id="0" name=""/>
        <dsp:cNvSpPr/>
      </dsp:nvSpPr>
      <dsp:spPr>
        <a:xfrm>
          <a:off x="1134609" y="428042"/>
          <a:ext cx="282343" cy="28234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nl-BE" sz="1200" kern="1200" dirty="0"/>
            <a:t> </a:t>
          </a:r>
        </a:p>
      </dsp:txBody>
      <dsp:txXfrm>
        <a:off x="1175957" y="469390"/>
        <a:ext cx="199647" cy="199647"/>
      </dsp:txXfrm>
    </dsp:sp>
    <dsp:sp modelId="{FD3EF02A-A70E-45B3-9233-1DE44BB8E039}">
      <dsp:nvSpPr>
        <dsp:cNvPr id="0" name=""/>
        <dsp:cNvSpPr/>
      </dsp:nvSpPr>
      <dsp:spPr>
        <a:xfrm>
          <a:off x="706934" y="855717"/>
          <a:ext cx="282343" cy="28234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nl-BE" sz="1200" kern="1200" dirty="0"/>
            <a:t> </a:t>
          </a:r>
        </a:p>
      </dsp:txBody>
      <dsp:txXfrm>
        <a:off x="748282" y="897065"/>
        <a:ext cx="199647" cy="199647"/>
      </dsp:txXfrm>
    </dsp:sp>
    <dsp:sp modelId="{8269C2CA-3037-4F15-AE33-D33C9600923F}">
      <dsp:nvSpPr>
        <dsp:cNvPr id="0" name=""/>
        <dsp:cNvSpPr/>
      </dsp:nvSpPr>
      <dsp:spPr>
        <a:xfrm>
          <a:off x="279259" y="428042"/>
          <a:ext cx="282343" cy="28234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nl-BE" sz="1200" kern="1200" dirty="0"/>
            <a:t> </a:t>
          </a:r>
        </a:p>
      </dsp:txBody>
      <dsp:txXfrm>
        <a:off x="320607" y="469390"/>
        <a:ext cx="199647" cy="19964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206FA6-61F5-453B-A4B9-43F8EE96E346}">
      <dsp:nvSpPr>
        <dsp:cNvPr id="0" name=""/>
        <dsp:cNvSpPr/>
      </dsp:nvSpPr>
      <dsp:spPr>
        <a:xfrm>
          <a:off x="410266" y="131374"/>
          <a:ext cx="875679" cy="875679"/>
        </a:xfrm>
        <a:prstGeom prst="blockArc">
          <a:avLst>
            <a:gd name="adj1" fmla="val 10800000"/>
            <a:gd name="adj2" fmla="val 162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C25440B-2C34-4FF8-891F-BF3044F734BF}">
      <dsp:nvSpPr>
        <dsp:cNvPr id="0" name=""/>
        <dsp:cNvSpPr/>
      </dsp:nvSpPr>
      <dsp:spPr>
        <a:xfrm>
          <a:off x="410266" y="131374"/>
          <a:ext cx="875679" cy="875679"/>
        </a:xfrm>
        <a:prstGeom prst="blockArc">
          <a:avLst>
            <a:gd name="adj1" fmla="val 5400000"/>
            <a:gd name="adj2" fmla="val 108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015C305-F22E-4855-A129-780C6AB6DC67}">
      <dsp:nvSpPr>
        <dsp:cNvPr id="0" name=""/>
        <dsp:cNvSpPr/>
      </dsp:nvSpPr>
      <dsp:spPr>
        <a:xfrm>
          <a:off x="410266" y="131374"/>
          <a:ext cx="875679" cy="875679"/>
        </a:xfrm>
        <a:prstGeom prst="blockArc">
          <a:avLst>
            <a:gd name="adj1" fmla="val 0"/>
            <a:gd name="adj2" fmla="val 54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F7E2058-FB93-49D1-AF9F-0939F46CA2CE}">
      <dsp:nvSpPr>
        <dsp:cNvPr id="0" name=""/>
        <dsp:cNvSpPr/>
      </dsp:nvSpPr>
      <dsp:spPr>
        <a:xfrm>
          <a:off x="410266" y="131374"/>
          <a:ext cx="875679" cy="875679"/>
        </a:xfrm>
        <a:prstGeom prst="blockArc">
          <a:avLst>
            <a:gd name="adj1" fmla="val 16200000"/>
            <a:gd name="adj2" fmla="val 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1EF54F-DD6C-4619-B9F7-67DBE515AD9F}">
      <dsp:nvSpPr>
        <dsp:cNvPr id="0" name=""/>
        <dsp:cNvSpPr/>
      </dsp:nvSpPr>
      <dsp:spPr>
        <a:xfrm>
          <a:off x="646432" y="367540"/>
          <a:ext cx="403347" cy="4033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nl-BE" sz="1700" kern="1200" dirty="0"/>
            <a:t> </a:t>
          </a:r>
        </a:p>
      </dsp:txBody>
      <dsp:txXfrm>
        <a:off x="705501" y="426609"/>
        <a:ext cx="285209" cy="285209"/>
      </dsp:txXfrm>
    </dsp:sp>
    <dsp:sp modelId="{FF53AF18-CD02-4289-802C-963AD9ACF967}">
      <dsp:nvSpPr>
        <dsp:cNvPr id="0" name=""/>
        <dsp:cNvSpPr/>
      </dsp:nvSpPr>
      <dsp:spPr>
        <a:xfrm>
          <a:off x="706934" y="367"/>
          <a:ext cx="282343" cy="282343"/>
        </a:xfrm>
        <a:prstGeom prst="ellipse">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nl-BE" sz="1200" kern="1200" dirty="0"/>
            <a:t> </a:t>
          </a:r>
        </a:p>
      </dsp:txBody>
      <dsp:txXfrm>
        <a:off x="748282" y="41715"/>
        <a:ext cx="199647" cy="199647"/>
      </dsp:txXfrm>
    </dsp:sp>
    <dsp:sp modelId="{6B8E635A-F786-4586-9780-89F76CC5D240}">
      <dsp:nvSpPr>
        <dsp:cNvPr id="0" name=""/>
        <dsp:cNvSpPr/>
      </dsp:nvSpPr>
      <dsp:spPr>
        <a:xfrm>
          <a:off x="1134609" y="428042"/>
          <a:ext cx="282343" cy="282343"/>
        </a:xfrm>
        <a:prstGeom prst="ellipse">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nl-BE" sz="1200" kern="1200" dirty="0"/>
            <a:t> </a:t>
          </a:r>
        </a:p>
      </dsp:txBody>
      <dsp:txXfrm>
        <a:off x="1175957" y="469390"/>
        <a:ext cx="199647" cy="199647"/>
      </dsp:txXfrm>
    </dsp:sp>
    <dsp:sp modelId="{FD3EF02A-A70E-45B3-9233-1DE44BB8E039}">
      <dsp:nvSpPr>
        <dsp:cNvPr id="0" name=""/>
        <dsp:cNvSpPr/>
      </dsp:nvSpPr>
      <dsp:spPr>
        <a:xfrm>
          <a:off x="706934" y="855717"/>
          <a:ext cx="282343" cy="282343"/>
        </a:xfrm>
        <a:prstGeom prst="ellipse">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nl-BE" sz="1200" kern="1200" dirty="0"/>
            <a:t> </a:t>
          </a:r>
        </a:p>
      </dsp:txBody>
      <dsp:txXfrm>
        <a:off x="748282" y="897065"/>
        <a:ext cx="199647" cy="199647"/>
      </dsp:txXfrm>
    </dsp:sp>
    <dsp:sp modelId="{8269C2CA-3037-4F15-AE33-D33C9600923F}">
      <dsp:nvSpPr>
        <dsp:cNvPr id="0" name=""/>
        <dsp:cNvSpPr/>
      </dsp:nvSpPr>
      <dsp:spPr>
        <a:xfrm>
          <a:off x="279259" y="428042"/>
          <a:ext cx="282343" cy="28234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nl-BE" sz="1200" kern="1200" dirty="0"/>
            <a:t> </a:t>
          </a:r>
        </a:p>
      </dsp:txBody>
      <dsp:txXfrm>
        <a:off x="320607" y="469390"/>
        <a:ext cx="199647" cy="19964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206FA6-61F5-453B-A4B9-43F8EE96E346}">
      <dsp:nvSpPr>
        <dsp:cNvPr id="0" name=""/>
        <dsp:cNvSpPr/>
      </dsp:nvSpPr>
      <dsp:spPr>
        <a:xfrm>
          <a:off x="410266" y="131374"/>
          <a:ext cx="875679" cy="875679"/>
        </a:xfrm>
        <a:prstGeom prst="blockArc">
          <a:avLst>
            <a:gd name="adj1" fmla="val 10800000"/>
            <a:gd name="adj2" fmla="val 162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C25440B-2C34-4FF8-891F-BF3044F734BF}">
      <dsp:nvSpPr>
        <dsp:cNvPr id="0" name=""/>
        <dsp:cNvSpPr/>
      </dsp:nvSpPr>
      <dsp:spPr>
        <a:xfrm>
          <a:off x="410266" y="131374"/>
          <a:ext cx="875679" cy="875679"/>
        </a:xfrm>
        <a:prstGeom prst="blockArc">
          <a:avLst>
            <a:gd name="adj1" fmla="val 5400000"/>
            <a:gd name="adj2" fmla="val 108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015C305-F22E-4855-A129-780C6AB6DC67}">
      <dsp:nvSpPr>
        <dsp:cNvPr id="0" name=""/>
        <dsp:cNvSpPr/>
      </dsp:nvSpPr>
      <dsp:spPr>
        <a:xfrm>
          <a:off x="410266" y="131374"/>
          <a:ext cx="875679" cy="875679"/>
        </a:xfrm>
        <a:prstGeom prst="blockArc">
          <a:avLst>
            <a:gd name="adj1" fmla="val 0"/>
            <a:gd name="adj2" fmla="val 54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F7E2058-FB93-49D1-AF9F-0939F46CA2CE}">
      <dsp:nvSpPr>
        <dsp:cNvPr id="0" name=""/>
        <dsp:cNvSpPr/>
      </dsp:nvSpPr>
      <dsp:spPr>
        <a:xfrm>
          <a:off x="410266" y="131374"/>
          <a:ext cx="875679" cy="875679"/>
        </a:xfrm>
        <a:prstGeom prst="blockArc">
          <a:avLst>
            <a:gd name="adj1" fmla="val 16200000"/>
            <a:gd name="adj2" fmla="val 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1EF54F-DD6C-4619-B9F7-67DBE515AD9F}">
      <dsp:nvSpPr>
        <dsp:cNvPr id="0" name=""/>
        <dsp:cNvSpPr/>
      </dsp:nvSpPr>
      <dsp:spPr>
        <a:xfrm>
          <a:off x="646432" y="367540"/>
          <a:ext cx="403347" cy="4033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nl-BE" sz="1700" kern="1200" dirty="0"/>
            <a:t> </a:t>
          </a:r>
        </a:p>
      </dsp:txBody>
      <dsp:txXfrm>
        <a:off x="705501" y="426609"/>
        <a:ext cx="285209" cy="285209"/>
      </dsp:txXfrm>
    </dsp:sp>
    <dsp:sp modelId="{FF53AF18-CD02-4289-802C-963AD9ACF967}">
      <dsp:nvSpPr>
        <dsp:cNvPr id="0" name=""/>
        <dsp:cNvSpPr/>
      </dsp:nvSpPr>
      <dsp:spPr>
        <a:xfrm>
          <a:off x="706934" y="367"/>
          <a:ext cx="282343" cy="282343"/>
        </a:xfrm>
        <a:prstGeom prst="ellipse">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nl-BE" sz="1200" kern="1200" dirty="0"/>
            <a:t> </a:t>
          </a:r>
        </a:p>
      </dsp:txBody>
      <dsp:txXfrm>
        <a:off x="748282" y="41715"/>
        <a:ext cx="199647" cy="199647"/>
      </dsp:txXfrm>
    </dsp:sp>
    <dsp:sp modelId="{6B8E635A-F786-4586-9780-89F76CC5D240}">
      <dsp:nvSpPr>
        <dsp:cNvPr id="0" name=""/>
        <dsp:cNvSpPr/>
      </dsp:nvSpPr>
      <dsp:spPr>
        <a:xfrm>
          <a:off x="1134609" y="428042"/>
          <a:ext cx="282343" cy="282343"/>
        </a:xfrm>
        <a:prstGeom prst="ellipse">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nl-BE" sz="1200" kern="1200" dirty="0"/>
            <a:t> </a:t>
          </a:r>
        </a:p>
      </dsp:txBody>
      <dsp:txXfrm>
        <a:off x="1175957" y="469390"/>
        <a:ext cx="199647" cy="199647"/>
      </dsp:txXfrm>
    </dsp:sp>
    <dsp:sp modelId="{FD3EF02A-A70E-45B3-9233-1DE44BB8E039}">
      <dsp:nvSpPr>
        <dsp:cNvPr id="0" name=""/>
        <dsp:cNvSpPr/>
      </dsp:nvSpPr>
      <dsp:spPr>
        <a:xfrm>
          <a:off x="706934" y="855717"/>
          <a:ext cx="282343" cy="282343"/>
        </a:xfrm>
        <a:prstGeom prst="ellipse">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nl-BE" sz="1200" kern="1200" dirty="0"/>
            <a:t> </a:t>
          </a:r>
        </a:p>
      </dsp:txBody>
      <dsp:txXfrm>
        <a:off x="748282" y="897065"/>
        <a:ext cx="199647" cy="199647"/>
      </dsp:txXfrm>
    </dsp:sp>
    <dsp:sp modelId="{8269C2CA-3037-4F15-AE33-D33C9600923F}">
      <dsp:nvSpPr>
        <dsp:cNvPr id="0" name=""/>
        <dsp:cNvSpPr/>
      </dsp:nvSpPr>
      <dsp:spPr>
        <a:xfrm>
          <a:off x="279259" y="428042"/>
          <a:ext cx="282343" cy="28234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nl-BE" sz="1200" kern="1200" dirty="0"/>
            <a:t> </a:t>
          </a:r>
        </a:p>
      </dsp:txBody>
      <dsp:txXfrm>
        <a:off x="320607" y="469390"/>
        <a:ext cx="199647" cy="19964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5.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728550-C6EB-420A-AE45-163E0FCB450C}" type="datetimeFigureOut">
              <a:rPr lang="nl-BE" smtClean="0"/>
              <a:t>30/08/2019</a:t>
            </a:fld>
            <a:endParaRPr lang="nl-BE"/>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17DD3B9-F26B-4873-A7DB-7C30A7DE51BA}" type="slidenum">
              <a:rPr lang="nl-BE" smtClean="0"/>
              <a:t>‹#›</a:t>
            </a:fld>
            <a:endParaRPr lang="nl-BE"/>
          </a:p>
        </p:txBody>
      </p:sp>
    </p:spTree>
    <p:extLst>
      <p:ext uri="{BB962C8B-B14F-4D97-AF65-F5344CB8AC3E}">
        <p14:creationId xmlns:p14="http://schemas.microsoft.com/office/powerpoint/2010/main" val="34073191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2B3079-F687-4B31-A05B-D7DC0B52D2D2}" type="datetimeFigureOut">
              <a:rPr lang="nl-BE" smtClean="0"/>
              <a:t>30/08/2019</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BEAAEB-A69C-441C-9994-C0C654BDF8C8}" type="slidenum">
              <a:rPr lang="nl-BE" smtClean="0"/>
              <a:t>‹#›</a:t>
            </a:fld>
            <a:endParaRPr lang="nl-BE"/>
          </a:p>
        </p:txBody>
      </p:sp>
    </p:spTree>
    <p:extLst>
      <p:ext uri="{BB962C8B-B14F-4D97-AF65-F5344CB8AC3E}">
        <p14:creationId xmlns:p14="http://schemas.microsoft.com/office/powerpoint/2010/main" val="2644939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www.theguardian.com/lifeandstyle/women" TargetMode="External"/><Relationship Id="rId3" Type="http://schemas.openxmlformats.org/officeDocument/2006/relationships/hyperlink" Target="https://www.theguardian.com/science/2019/apr/11/katie-bouman-black-hole-photo" TargetMode="External"/><Relationship Id="rId7" Type="http://schemas.openxmlformats.org/officeDocument/2006/relationships/hyperlink" Target="https://www.mediaite.com/print/bernie-sanders-organizer-screams-expletives-at-rally-fck-hillary-fck-hillary/"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s://twitter.com/zamirmohyedin/status/1116557874363129857?ref_src=twsrc%5Etfw" TargetMode="External"/><Relationship Id="rId5" Type="http://schemas.openxmlformats.org/officeDocument/2006/relationships/hyperlink" Target="https://t.co/ggtH2Cjzu2" TargetMode="External"/><Relationship Id="rId4" Type="http://schemas.openxmlformats.org/officeDocument/2006/relationships/hyperlink" Target="https://www.esquire.com/entertainment/movies/a51593/ghostbusters-2016-canon/"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doi.org/10.1371/journal.pone.0138399"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journals.plos.org/plosone/article?id=10.1371/journal.pone.0138399"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s://www.ncbi.nlm.nih.gov/pubmed/?term=Laaidi%20K%5bAuthor%5d&amp;cauthor=true&amp;cauthor_uid=18194962" TargetMode="External"/><Relationship Id="rId13" Type="http://schemas.openxmlformats.org/officeDocument/2006/relationships/hyperlink" Target="https://www.ncbi.nlm.nih.gov/pubmed/?term=Laurent%20F%5bAuthor%5d&amp;cauthor=true&amp;cauthor_uid=18194962" TargetMode="External"/><Relationship Id="rId3" Type="http://schemas.openxmlformats.org/officeDocument/2006/relationships/hyperlink" Target="https://www.ncbi.nlm.nih.gov/entrez/eutils/elink.fcgi?dbfrom=pubmed&amp;retmode=ref&amp;cmd=prlinks&amp;id=18194962" TargetMode="External"/><Relationship Id="rId7" Type="http://schemas.openxmlformats.org/officeDocument/2006/relationships/hyperlink" Target="https://www.ncbi.nlm.nih.gov/pubmed/?term=Wagner%20V%5bAuthor%5d&amp;cauthor=true&amp;cauthor_uid=18194962" TargetMode="External"/><Relationship Id="rId12" Type="http://schemas.openxmlformats.org/officeDocument/2006/relationships/hyperlink" Target="https://www.ncbi.nlm.nih.gov/pubmed/?term=Bessemoulin%20P%5bAuthor%5d&amp;cauthor=true&amp;cauthor_uid=18194962" TargetMode="External"/><Relationship Id="rId17" Type="http://schemas.openxmlformats.org/officeDocument/2006/relationships/hyperlink" Target="https://www.ncbi.nlm.nih.gov/pmc/articles/PMC2652641/" TargetMode="External"/><Relationship Id="rId2" Type="http://schemas.openxmlformats.org/officeDocument/2006/relationships/slide" Target="../slides/slide38.xml"/><Relationship Id="rId16" Type="http://schemas.openxmlformats.org/officeDocument/2006/relationships/hyperlink" Target="https://www.ncbi.nlm.nih.gov/pubmed/?term=H%26#x000e9;mon D[Author]&amp;cauthor=true&amp;cauthor_uid=18194962" TargetMode="External"/><Relationship Id="rId1" Type="http://schemas.openxmlformats.org/officeDocument/2006/relationships/notesMaster" Target="../notesMasters/notesMaster1.xml"/><Relationship Id="rId6" Type="http://schemas.openxmlformats.org/officeDocument/2006/relationships/hyperlink" Target="https://www.ncbi.nlm.nih.gov/pubmed/?term=Rey%20G%5bAuthor%5d&amp;cauthor=true&amp;cauthor_uid=18194962" TargetMode="External"/><Relationship Id="rId11" Type="http://schemas.openxmlformats.org/officeDocument/2006/relationships/hyperlink" Target="https://www.ncbi.nlm.nih.gov/pubmed/?term=Frayssinet%20P%5bAuthor%5d&amp;cauthor=true&amp;cauthor_uid=18194962" TargetMode="External"/><Relationship Id="rId5" Type="http://schemas.openxmlformats.org/officeDocument/2006/relationships/hyperlink" Target="https://www.ncbi.nlm.nih.gov/pubmed/?term=Fouillet%20A%5bAuthor%5d&amp;cauthor=true&amp;cauthor_uid=18194962" TargetMode="External"/><Relationship Id="rId15" Type="http://schemas.openxmlformats.org/officeDocument/2006/relationships/hyperlink" Target="https://www.ncbi.nlm.nih.gov/pubmed/?term=Jougla%20E%5bAuthor%5d&amp;cauthor=true&amp;cauthor_uid=18194962" TargetMode="External"/><Relationship Id="rId10" Type="http://schemas.openxmlformats.org/officeDocument/2006/relationships/hyperlink" Target="https://www.ncbi.nlm.nih.gov/pubmed/?term=Le%20Tertre%20A%5bAuthor%5d&amp;cauthor=true&amp;cauthor_uid=18194962" TargetMode="External"/><Relationship Id="rId4" Type="http://schemas.openxmlformats.org/officeDocument/2006/relationships/hyperlink" Target="https://dx.doi.org/10.1093/ije/dym253" TargetMode="External"/><Relationship Id="rId9" Type="http://schemas.openxmlformats.org/officeDocument/2006/relationships/hyperlink" Target="https://www.ncbi.nlm.nih.gov/pubmed/?term=Empereur-Bissonnet%20P%5bAuthor%5d&amp;cauthor=true&amp;cauthor_uid=18194962" TargetMode="External"/><Relationship Id="rId14" Type="http://schemas.openxmlformats.org/officeDocument/2006/relationships/hyperlink" Target="https://www.ncbi.nlm.nih.gov/pubmed/?term=De%20Crouy-Chanel%20P%5bAuthor%5d&amp;cauthor=true&amp;cauthor_uid=18194962" TargetMode="Externa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ghiasi.org/2011/12/social-risk-factors-for-heat-wave-mortality-among-the-elderly/Kilbourne" TargetMode="External"/><Relationship Id="rId3" Type="http://schemas.openxmlformats.org/officeDocument/2006/relationships/hyperlink" Target="http://ghiasi.org/2011/12/social-risk-factors-for-heat-wave-mortality-among-the-elderly/#Ebi" TargetMode="External"/><Relationship Id="rId7" Type="http://schemas.openxmlformats.org/officeDocument/2006/relationships/hyperlink" Target="http://ghiasi.org/2011/12/social-risk-factors-for-heat-wave-mortality-among-the-elderly/#Cadot" TargetMode="External"/><Relationship Id="rId2" Type="http://schemas.openxmlformats.org/officeDocument/2006/relationships/slide" Target="../slides/slide41.xml"/><Relationship Id="rId1" Type="http://schemas.openxmlformats.org/officeDocument/2006/relationships/notesMaster" Target="../notesMasters/notesMaster1.xml"/><Relationship Id="rId6" Type="http://schemas.openxmlformats.org/officeDocument/2006/relationships/hyperlink" Target="http://ghiasi.org/2011/12/social-risk-factors-for-heat-wave-mortality-among-the-elderly/#DIppoliti" TargetMode="External"/><Relationship Id="rId5" Type="http://schemas.openxmlformats.org/officeDocument/2006/relationships/hyperlink" Target="http://ghiasi.org/2011/12/social-risk-factors-for-heat-wave-mortality-among-the-elderly/#Toulemon" TargetMode="External"/><Relationship Id="rId4" Type="http://schemas.openxmlformats.org/officeDocument/2006/relationships/hyperlink" Target="http://ghiasi.org/2011/12/social-risk-factors-for-heat-wave-mortality-among-the-elderly/Klinenberg" TargetMode="External"/><Relationship Id="rId9" Type="http://schemas.openxmlformats.org/officeDocument/2006/relationships/hyperlink" Target="http://ghiasi.org/2011/12/social-risk-factors-for-heat-wave-mortality-among-the-elderly/#Vandentorren2006"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36BEAAEB-A69C-441C-9994-C0C654BDF8C8}" type="slidenum">
              <a:rPr lang="nl-BE" smtClean="0"/>
              <a:t>2</a:t>
            </a:fld>
            <a:endParaRPr lang="nl-BE"/>
          </a:p>
        </p:txBody>
      </p:sp>
    </p:spTree>
    <p:extLst>
      <p:ext uri="{BB962C8B-B14F-4D97-AF65-F5344CB8AC3E}">
        <p14:creationId xmlns:p14="http://schemas.microsoft.com/office/powerpoint/2010/main" val="3909991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sz="1200" b="0" kern="1200" dirty="0">
                <a:solidFill>
                  <a:schemeClr val="tx1"/>
                </a:solidFill>
                <a:effectLst/>
                <a:latin typeface="+mn-lt"/>
                <a:ea typeface="+mn-ea"/>
                <a:cs typeface="+mn-cs"/>
              </a:rPr>
              <a:t>The misogynist trolls attacking Katie </a:t>
            </a:r>
            <a:r>
              <a:rPr lang="en-GB" sz="1200" b="0" kern="1200" dirty="0" err="1">
                <a:solidFill>
                  <a:schemeClr val="tx1"/>
                </a:solidFill>
                <a:effectLst/>
                <a:latin typeface="+mn-lt"/>
                <a:ea typeface="+mn-ea"/>
                <a:cs typeface="+mn-cs"/>
              </a:rPr>
              <a:t>Bouman</a:t>
            </a:r>
            <a:r>
              <a:rPr lang="en-GB" sz="1200" b="0" kern="1200" dirty="0">
                <a:solidFill>
                  <a:schemeClr val="tx1"/>
                </a:solidFill>
                <a:effectLst/>
                <a:latin typeface="+mn-lt"/>
                <a:ea typeface="+mn-ea"/>
                <a:cs typeface="+mn-cs"/>
              </a:rPr>
              <a:t> are the tip of the </a:t>
            </a:r>
            <a:r>
              <a:rPr lang="en-GB" sz="1200" b="0" kern="1200" dirty="0" err="1">
                <a:solidFill>
                  <a:schemeClr val="tx1"/>
                </a:solidFill>
                <a:effectLst/>
                <a:latin typeface="+mn-lt"/>
                <a:ea typeface="+mn-ea"/>
                <a:cs typeface="+mn-cs"/>
              </a:rPr>
              <a:t>trashpile</a:t>
            </a:r>
            <a:endParaRPr lang="en-GB" sz="1200" b="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Trolls latched on to </a:t>
            </a:r>
            <a:r>
              <a:rPr lang="en-GB" sz="1200" b="0" kern="1200" dirty="0" err="1">
                <a:solidFill>
                  <a:schemeClr val="tx1"/>
                </a:solidFill>
                <a:effectLst/>
                <a:latin typeface="+mn-lt"/>
                <a:ea typeface="+mn-ea"/>
                <a:cs typeface="+mn-cs"/>
              </a:rPr>
              <a:t>Bouman’s</a:t>
            </a:r>
            <a:r>
              <a:rPr lang="en-GB" sz="1200" b="0" kern="1200" dirty="0">
                <a:solidFill>
                  <a:schemeClr val="tx1"/>
                </a:solidFill>
                <a:effectLst/>
                <a:latin typeface="+mn-lt"/>
                <a:ea typeface="+mn-ea"/>
                <a:cs typeface="+mn-cs"/>
              </a:rPr>
              <a:t> achievement of the first black hole image with a vitriol that, in a saner world, would be shocking – but is par for the course for women</a:t>
            </a:r>
            <a:br>
              <a:rPr lang="en-GB" sz="1200" b="0" kern="1200" dirty="0">
                <a:solidFill>
                  <a:schemeClr val="tx1"/>
                </a:solidFill>
                <a:effectLst/>
                <a:latin typeface="+mn-lt"/>
                <a:ea typeface="+mn-ea"/>
                <a:cs typeface="+mn-cs"/>
              </a:rPr>
            </a:br>
            <a:endParaRPr lang="en-GB" sz="1200" b="0" kern="1200" dirty="0">
              <a:solidFill>
                <a:schemeClr val="tx1"/>
              </a:solidFill>
              <a:effectLst/>
              <a:latin typeface="+mn-lt"/>
              <a:ea typeface="+mn-ea"/>
              <a:cs typeface="+mn-cs"/>
            </a:endParaRPr>
          </a:p>
          <a:p>
            <a:r>
              <a:rPr lang="en-GB" sz="1200" b="0" i="1" kern="1200" dirty="0">
                <a:solidFill>
                  <a:schemeClr val="tx1"/>
                </a:solidFill>
                <a:effectLst/>
                <a:latin typeface="+mn-lt"/>
                <a:ea typeface="+mn-ea"/>
                <a:cs typeface="+mn-cs"/>
              </a:rPr>
              <a:t>Jill </a:t>
            </a:r>
            <a:r>
              <a:rPr lang="en-GB" sz="1200" b="0" i="1" kern="1200" dirty="0" err="1">
                <a:solidFill>
                  <a:schemeClr val="tx1"/>
                </a:solidFill>
                <a:effectLst/>
                <a:latin typeface="+mn-lt"/>
                <a:ea typeface="+mn-ea"/>
                <a:cs typeface="+mn-cs"/>
              </a:rPr>
              <a:t>Filipovic</a:t>
            </a:r>
            <a:endParaRPr lang="en-GB" sz="1200" b="0" i="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Wed 17 Apr 2019 11.00 </a:t>
            </a:r>
            <a:r>
              <a:rPr lang="en-GB" sz="1200" kern="1200" dirty="0" err="1">
                <a:solidFill>
                  <a:schemeClr val="tx1"/>
                </a:solidFill>
                <a:effectLst/>
                <a:latin typeface="+mn-lt"/>
                <a:ea typeface="+mn-ea"/>
                <a:cs typeface="+mn-cs"/>
              </a:rPr>
              <a:t>BSTLast</a:t>
            </a:r>
            <a:r>
              <a:rPr lang="en-GB" sz="1200" kern="1200" dirty="0">
                <a:solidFill>
                  <a:schemeClr val="tx1"/>
                </a:solidFill>
                <a:effectLst/>
                <a:latin typeface="+mn-lt"/>
                <a:ea typeface="+mn-ea"/>
                <a:cs typeface="+mn-cs"/>
              </a:rPr>
              <a:t> modified on Wed 1 May 2019 19.52 BST</a:t>
            </a:r>
          </a:p>
          <a:p>
            <a:r>
              <a:rPr lang="en-GB" dirty="0">
                <a:effectLst/>
              </a:rPr>
              <a:t> </a:t>
            </a:r>
            <a:r>
              <a:rPr lang="en-GB" dirty="0"/>
              <a:t>Katie </a:t>
            </a:r>
            <a:r>
              <a:rPr lang="en-GB" dirty="0" err="1"/>
              <a:t>Bouman</a:t>
            </a:r>
            <a:r>
              <a:rPr lang="en-GB" dirty="0"/>
              <a:t>. Photograph: MIT </a:t>
            </a:r>
            <a:r>
              <a:rPr lang="en-GB" dirty="0" err="1"/>
              <a:t>CSAIL</a:t>
            </a:r>
            <a:r>
              <a:rPr lang="en-GB" sz="1200" b="0" i="0" kern="1200" cap="all" dirty="0" err="1">
                <a:solidFill>
                  <a:schemeClr val="tx1"/>
                </a:solidFill>
                <a:effectLst/>
                <a:latin typeface="+mn-lt"/>
                <a:ea typeface="+mn-ea"/>
                <a:cs typeface="+mn-cs"/>
              </a:rPr>
              <a:t>T</a:t>
            </a:r>
            <a:r>
              <a:rPr lang="en-GB" sz="1200" b="0" i="0" kern="1200" dirty="0" err="1">
                <a:solidFill>
                  <a:schemeClr val="tx1"/>
                </a:solidFill>
                <a:effectLst/>
                <a:latin typeface="+mn-lt"/>
                <a:ea typeface="+mn-ea"/>
                <a:cs typeface="+mn-cs"/>
              </a:rPr>
              <a:t>he</a:t>
            </a:r>
            <a:r>
              <a:rPr lang="en-GB" sz="1200" b="0" i="0" kern="1200" dirty="0">
                <a:solidFill>
                  <a:schemeClr val="tx1"/>
                </a:solidFill>
                <a:effectLst/>
                <a:latin typeface="+mn-lt"/>
                <a:ea typeface="+mn-ea"/>
                <a:cs typeface="+mn-cs"/>
              </a:rPr>
              <a:t> researcher Dr Katie </a:t>
            </a:r>
            <a:r>
              <a:rPr lang="en-GB" sz="1200" b="0" i="0" kern="1200" dirty="0" err="1">
                <a:solidFill>
                  <a:schemeClr val="tx1"/>
                </a:solidFill>
                <a:effectLst/>
                <a:latin typeface="+mn-lt"/>
                <a:ea typeface="+mn-ea"/>
                <a:cs typeface="+mn-cs"/>
              </a:rPr>
              <a:t>Bouman</a:t>
            </a:r>
            <a:r>
              <a:rPr lang="en-GB" sz="1200" b="0" i="0" kern="1200" dirty="0">
                <a:solidFill>
                  <a:schemeClr val="tx1"/>
                </a:solidFill>
                <a:effectLst/>
                <a:latin typeface="+mn-lt"/>
                <a:ea typeface="+mn-ea"/>
                <a:cs typeface="+mn-cs"/>
              </a:rPr>
              <a:t> played a leading role in taking the </a:t>
            </a:r>
            <a:r>
              <a:rPr lang="en-GB" sz="1200" b="0" i="0" u="none" strike="noStrike" kern="1200" dirty="0">
                <a:solidFill>
                  <a:schemeClr val="tx1"/>
                </a:solidFill>
                <a:effectLst/>
                <a:latin typeface="+mn-lt"/>
                <a:ea typeface="+mn-ea"/>
                <a:cs typeface="+mn-cs"/>
                <a:hlinkClick r:id="rId3"/>
              </a:rPr>
              <a:t>first photograph of a black hole</a:t>
            </a:r>
            <a:r>
              <a:rPr lang="en-GB" sz="1200" b="0" i="0" kern="1200" dirty="0">
                <a:solidFill>
                  <a:schemeClr val="tx1"/>
                </a:solidFill>
                <a:effectLst/>
                <a:latin typeface="+mn-lt"/>
                <a:ea typeface="+mn-ea"/>
                <a:cs typeface="+mn-cs"/>
              </a:rPr>
              <a:t>. A photo of the 29-year-old </a:t>
            </a:r>
            <a:r>
              <a:rPr lang="en-GB" sz="1200" b="0" i="0" kern="1200" dirty="0" err="1">
                <a:solidFill>
                  <a:schemeClr val="tx1"/>
                </a:solidFill>
                <a:effectLst/>
                <a:latin typeface="+mn-lt"/>
                <a:ea typeface="+mn-ea"/>
                <a:cs typeface="+mn-cs"/>
              </a:rPr>
              <a:t>Bouman</a:t>
            </a:r>
            <a:r>
              <a:rPr lang="en-GB" sz="1200" b="0" i="0" kern="1200" dirty="0">
                <a:solidFill>
                  <a:schemeClr val="tx1"/>
                </a:solidFill>
                <a:effectLst/>
                <a:latin typeface="+mn-lt"/>
                <a:ea typeface="+mn-ea"/>
                <a:cs typeface="+mn-cs"/>
              </a:rPr>
              <a:t> taken the moment the photo was processed shows her with her hands clasped in front of her mouth, looking at the camera with a mix of shock and excitement. It went viral – both a testament to the </a:t>
            </a:r>
            <a:r>
              <a:rPr lang="en-GB" sz="1200" b="0" i="0" kern="1200" dirty="0" err="1">
                <a:solidFill>
                  <a:schemeClr val="tx1"/>
                </a:solidFill>
                <a:effectLst/>
                <a:latin typeface="+mn-lt"/>
                <a:ea typeface="+mn-ea"/>
                <a:cs typeface="+mn-cs"/>
              </a:rPr>
              <a:t>groundbreaking</a:t>
            </a:r>
            <a:r>
              <a:rPr lang="en-GB" sz="1200" b="0" i="0" kern="1200" dirty="0">
                <a:solidFill>
                  <a:schemeClr val="tx1"/>
                </a:solidFill>
                <a:effectLst/>
                <a:latin typeface="+mn-lt"/>
                <a:ea typeface="+mn-ea"/>
                <a:cs typeface="+mn-cs"/>
              </a:rPr>
              <a:t> work itself and a moment of victory for women in the sciences, whose contributions have long been ignored, downplayed and erased.</a:t>
            </a:r>
          </a:p>
          <a:p>
            <a:r>
              <a:rPr lang="en-GB" sz="1200" b="0" i="0" kern="1200" dirty="0">
                <a:solidFill>
                  <a:schemeClr val="tx1"/>
                </a:solidFill>
                <a:effectLst/>
                <a:latin typeface="+mn-lt"/>
                <a:ea typeface="+mn-ea"/>
                <a:cs typeface="+mn-cs"/>
              </a:rPr>
              <a:t>The giddiness didn’t last long.</a:t>
            </a:r>
          </a:p>
          <a:p>
            <a:r>
              <a:rPr lang="en-GB" sz="1200" b="1" i="0" kern="1200" dirty="0">
                <a:solidFill>
                  <a:schemeClr val="tx1"/>
                </a:solidFill>
                <a:effectLst/>
                <a:latin typeface="+mn-lt"/>
                <a:ea typeface="+mn-ea"/>
                <a:cs typeface="+mn-cs"/>
              </a:rPr>
              <a:t>Katie </a:t>
            </a:r>
            <a:r>
              <a:rPr lang="en-GB" sz="1200" b="1" i="0" kern="1200" dirty="0" err="1">
                <a:solidFill>
                  <a:schemeClr val="tx1"/>
                </a:solidFill>
                <a:effectLst/>
                <a:latin typeface="+mn-lt"/>
                <a:ea typeface="+mn-ea"/>
                <a:cs typeface="+mn-cs"/>
              </a:rPr>
              <a:t>Bouman</a:t>
            </a:r>
            <a:r>
              <a:rPr lang="en-GB" sz="1200" b="1" i="0" kern="1200" dirty="0">
                <a:solidFill>
                  <a:schemeClr val="tx1"/>
                </a:solidFill>
                <a:effectLst/>
                <a:latin typeface="+mn-lt"/>
                <a:ea typeface="+mn-ea"/>
                <a:cs typeface="+mn-cs"/>
              </a:rPr>
              <a:t>: the 29-year-old whose work led to first black hole photo</a:t>
            </a:r>
          </a:p>
          <a:p>
            <a:pPr fontAlgn="t"/>
            <a:r>
              <a:rPr lang="en-GB" sz="1200" b="0" i="0" kern="1200" dirty="0">
                <a:solidFill>
                  <a:schemeClr val="tx1"/>
                </a:solidFill>
                <a:effectLst/>
                <a:latin typeface="+mn-lt"/>
                <a:ea typeface="+mn-ea"/>
                <a:cs typeface="+mn-cs"/>
              </a:rPr>
              <a:t> Read more</a:t>
            </a:r>
          </a:p>
          <a:p>
            <a:r>
              <a:rPr lang="en-GB" sz="1200" b="0" i="0" kern="1200" dirty="0">
                <a:solidFill>
                  <a:schemeClr val="tx1"/>
                </a:solidFill>
                <a:effectLst/>
                <a:latin typeface="+mn-lt"/>
                <a:ea typeface="+mn-ea"/>
                <a:cs typeface="+mn-cs"/>
              </a:rPr>
              <a:t>Anti-feminist trolls latched on to the story and attacked </a:t>
            </a:r>
            <a:r>
              <a:rPr lang="en-GB" sz="1200" b="0" i="0" kern="1200" dirty="0" err="1">
                <a:solidFill>
                  <a:schemeClr val="tx1"/>
                </a:solidFill>
                <a:effectLst/>
                <a:latin typeface="+mn-lt"/>
                <a:ea typeface="+mn-ea"/>
                <a:cs typeface="+mn-cs"/>
              </a:rPr>
              <a:t>Bouman</a:t>
            </a:r>
            <a:r>
              <a:rPr lang="en-GB" sz="1200" b="0" i="0" kern="1200" dirty="0">
                <a:solidFill>
                  <a:schemeClr val="tx1"/>
                </a:solidFill>
                <a:effectLst/>
                <a:latin typeface="+mn-lt"/>
                <a:ea typeface="+mn-ea"/>
                <a:cs typeface="+mn-cs"/>
              </a:rPr>
              <a:t> with a vitriol that, in a saner world, would be shocking, but in this one looked a lot like the reaction to a </a:t>
            </a:r>
            <a:r>
              <a:rPr lang="en-GB" sz="1200" b="0" i="0" u="none" strike="noStrike" kern="1200" dirty="0">
                <a:solidFill>
                  <a:schemeClr val="tx1"/>
                </a:solidFill>
                <a:effectLst/>
                <a:latin typeface="+mn-lt"/>
                <a:ea typeface="+mn-ea"/>
                <a:cs typeface="+mn-cs"/>
                <a:hlinkClick r:id="rId4"/>
              </a:rPr>
              <a:t>Ghostbusters</a:t>
            </a:r>
            <a:r>
              <a:rPr lang="en-GB" sz="1200" b="0" i="0" kern="1200" dirty="0">
                <a:solidFill>
                  <a:schemeClr val="tx1"/>
                </a:solidFill>
                <a:effectLst/>
                <a:latin typeface="+mn-lt"/>
                <a:ea typeface="+mn-ea"/>
                <a:cs typeface="+mn-cs"/>
              </a:rPr>
              <a:t> movie remake with a female cast – that is, sad, angry men yelling at women on the internet. Trolls created fake social media accounts impersonating </a:t>
            </a:r>
            <a:r>
              <a:rPr lang="en-GB" sz="1200" b="0" i="0" kern="1200" dirty="0" err="1">
                <a:solidFill>
                  <a:schemeClr val="tx1"/>
                </a:solidFill>
                <a:effectLst/>
                <a:latin typeface="+mn-lt"/>
                <a:ea typeface="+mn-ea"/>
                <a:cs typeface="+mn-cs"/>
              </a:rPr>
              <a:t>Bouman</a:t>
            </a:r>
            <a:r>
              <a:rPr lang="en-GB" sz="1200" b="0" i="0" kern="1200" dirty="0">
                <a:solidFill>
                  <a:schemeClr val="tx1"/>
                </a:solidFill>
                <a:effectLst/>
                <a:latin typeface="+mn-lt"/>
                <a:ea typeface="+mn-ea"/>
                <a:cs typeface="+mn-cs"/>
              </a:rPr>
              <a:t>. They questioned her contribution to the project. When she said that she was part of a team who all worked hard to make the photo happen, they dug in deeper, suggesting she was only getting public attention because she was a woman, when men did all the real work.</a:t>
            </a:r>
          </a:p>
          <a:p>
            <a:r>
              <a:rPr lang="en-GB" sz="1200" b="0" i="0" kern="1200" dirty="0">
                <a:solidFill>
                  <a:schemeClr val="tx1"/>
                </a:solidFill>
                <a:effectLst/>
                <a:latin typeface="+mn-lt"/>
                <a:ea typeface="+mn-ea"/>
                <a:cs typeface="+mn-cs"/>
              </a:rPr>
              <a:t>Unfortunately, this is par for the course for women on the internet. Or women in politics. Or women on television. Or women who become prominent in any way, even if they are, like Katie </a:t>
            </a:r>
            <a:r>
              <a:rPr lang="en-GB" sz="1200" b="0" i="0" kern="1200" dirty="0" err="1">
                <a:solidFill>
                  <a:schemeClr val="tx1"/>
                </a:solidFill>
                <a:effectLst/>
                <a:latin typeface="+mn-lt"/>
                <a:ea typeface="+mn-ea"/>
                <a:cs typeface="+mn-cs"/>
              </a:rPr>
              <a:t>Bouman</a:t>
            </a:r>
            <a:r>
              <a:rPr lang="en-GB" sz="1200" b="0" i="0" kern="1200" dirty="0">
                <a:solidFill>
                  <a:schemeClr val="tx1"/>
                </a:solidFill>
                <a:effectLst/>
                <a:latin typeface="+mn-lt"/>
                <a:ea typeface="+mn-ea"/>
                <a:cs typeface="+mn-cs"/>
              </a:rPr>
              <a:t>, private citizens who did something truly amazing.</a:t>
            </a:r>
          </a:p>
          <a:p>
            <a:pPr rtl="0"/>
            <a:r>
              <a:rPr lang="en-GB" sz="1200" b="1" i="0" kern="1200" dirty="0">
                <a:solidFill>
                  <a:schemeClr val="tx1"/>
                </a:solidFill>
                <a:effectLst/>
                <a:latin typeface="+mn-lt"/>
                <a:ea typeface="+mn-ea"/>
                <a:cs typeface="+mn-cs"/>
              </a:rPr>
              <a:t>Zamir </a:t>
            </a:r>
            <a:r>
              <a:rPr lang="en-GB" sz="1200" b="1" i="0" kern="1200" dirty="0" err="1">
                <a:solidFill>
                  <a:schemeClr val="tx1"/>
                </a:solidFill>
                <a:effectLst/>
                <a:latin typeface="+mn-lt"/>
                <a:ea typeface="+mn-ea"/>
                <a:cs typeface="+mn-cs"/>
              </a:rPr>
              <a:t>Mohyedin</a:t>
            </a:r>
            <a:r>
              <a:rPr lang="en-GB" sz="1200" b="0" i="0" kern="1200" dirty="0">
                <a:solidFill>
                  <a:schemeClr val="tx1"/>
                </a:solidFill>
                <a:effectLst/>
                <a:latin typeface="+mn-lt"/>
                <a:ea typeface="+mn-ea"/>
                <a:cs typeface="+mn-cs"/>
              </a:rPr>
              <a:t>(@</a:t>
            </a:r>
            <a:r>
              <a:rPr lang="en-GB" sz="1200" b="0" i="0" kern="1200" dirty="0" err="1">
                <a:solidFill>
                  <a:schemeClr val="tx1"/>
                </a:solidFill>
                <a:effectLst/>
                <a:latin typeface="+mn-lt"/>
                <a:ea typeface="+mn-ea"/>
                <a:cs typeface="+mn-cs"/>
              </a:rPr>
              <a:t>zamirmohyedin</a:t>
            </a:r>
            <a:r>
              <a:rPr lang="en-GB" sz="1200" b="0" i="0" kern="1200" dirty="0">
                <a:solidFill>
                  <a:schemeClr val="tx1"/>
                </a:solidFill>
                <a:effectLst/>
                <a:latin typeface="+mn-lt"/>
                <a:ea typeface="+mn-ea"/>
                <a:cs typeface="+mn-cs"/>
              </a:rPr>
              <a:t>)Margaret Hamilton (left) standing next to pile of codes she wrote, that took first humans to moon. </a:t>
            </a:r>
            <a:br>
              <a:rPr lang="en-GB" sz="1200" b="0" i="0" kern="1200" dirty="0">
                <a:solidFill>
                  <a:schemeClr val="tx1"/>
                </a:solidFill>
                <a:effectLst/>
                <a:latin typeface="+mn-lt"/>
                <a:ea typeface="+mn-ea"/>
                <a:cs typeface="+mn-cs"/>
              </a:rPr>
            </a:b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Katie </a:t>
            </a:r>
            <a:r>
              <a:rPr lang="en-GB" sz="1200" b="0" i="0" kern="1200" dirty="0" err="1">
                <a:solidFill>
                  <a:schemeClr val="tx1"/>
                </a:solidFill>
                <a:effectLst/>
                <a:latin typeface="+mn-lt"/>
                <a:ea typeface="+mn-ea"/>
                <a:cs typeface="+mn-cs"/>
              </a:rPr>
              <a:t>Bouman</a:t>
            </a:r>
            <a:r>
              <a:rPr lang="en-GB" sz="1200" b="0" i="0" kern="1200" dirty="0">
                <a:solidFill>
                  <a:schemeClr val="tx1"/>
                </a:solidFill>
                <a:effectLst/>
                <a:latin typeface="+mn-lt"/>
                <a:ea typeface="+mn-ea"/>
                <a:cs typeface="+mn-cs"/>
              </a:rPr>
              <a:t> (right) who developed algorithm for the 1st Black Hole Image with the stack of hard drives containing all the data.</a:t>
            </a:r>
            <a:br>
              <a:rPr lang="en-GB" sz="1200" b="0" i="0" kern="1200" dirty="0">
                <a:solidFill>
                  <a:schemeClr val="tx1"/>
                </a:solidFill>
                <a:effectLst/>
                <a:latin typeface="+mn-lt"/>
                <a:ea typeface="+mn-ea"/>
                <a:cs typeface="+mn-cs"/>
              </a:rPr>
            </a:b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Legendary images. </a:t>
            </a:r>
            <a:r>
              <a:rPr lang="en-GB" sz="1200" b="0" i="0" u="none" strike="noStrike" kern="1200" dirty="0">
                <a:solidFill>
                  <a:schemeClr val="tx1"/>
                </a:solidFill>
                <a:effectLst/>
                <a:latin typeface="+mn-lt"/>
                <a:ea typeface="+mn-ea"/>
                <a:cs typeface="+mn-cs"/>
                <a:hlinkClick r:id="rId5"/>
              </a:rPr>
              <a:t>pic.twitter.com/ggtH2Cjzu2</a:t>
            </a:r>
            <a:endParaRPr lang="en-GB" sz="1200" b="0" i="0"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hlinkClick r:id="rId6"/>
              </a:rPr>
              <a:t>April 12, 2019</a:t>
            </a:r>
            <a:r>
              <a:rPr lang="en-GB" sz="1200" b="0" i="0" kern="1200" dirty="0">
                <a:solidFill>
                  <a:schemeClr val="tx1"/>
                </a:solidFill>
                <a:effectLst/>
                <a:latin typeface="+mn-lt"/>
                <a:ea typeface="+mn-ea"/>
                <a:cs typeface="+mn-cs"/>
              </a:rPr>
              <a:t>It’s easy to point to misogynist trolls as a problem; it’s also easy to write them off as just pathetic losers tweeting from their mothers’ basements. But in reality, they are the tip of the </a:t>
            </a:r>
            <a:r>
              <a:rPr lang="en-GB" sz="1200" b="0" i="0" kern="1200" dirty="0" err="1">
                <a:solidFill>
                  <a:schemeClr val="tx1"/>
                </a:solidFill>
                <a:effectLst/>
                <a:latin typeface="+mn-lt"/>
                <a:ea typeface="+mn-ea"/>
                <a:cs typeface="+mn-cs"/>
              </a:rPr>
              <a:t>trashpile</a:t>
            </a:r>
            <a:r>
              <a:rPr lang="en-GB" sz="1200" b="0" i="0" kern="1200" dirty="0">
                <a:solidFill>
                  <a:schemeClr val="tx1"/>
                </a:solidFill>
                <a:effectLst/>
                <a:latin typeface="+mn-lt"/>
                <a:ea typeface="+mn-ea"/>
                <a:cs typeface="+mn-cs"/>
              </a:rPr>
              <a:t>. Trolls say out loud what others think; trolls also embody the ugliest and most blatant versions of the more subtle sexisms that animate everyday life. While hundreds of petulant man-children rail against a female scientist on Twitter, there are undoubtedly a great many more men in the real world who wouldn’t call a woman the C-word (at least not in public, or at least not with their own names attached), but do think maybe there is something to the theory that men are just more mathematically and scientifically adept than women.</a:t>
            </a:r>
          </a:p>
          <a:p>
            <a:r>
              <a:rPr lang="en-GB" sz="1200" b="0" i="0" kern="1200" dirty="0">
                <a:solidFill>
                  <a:schemeClr val="tx1"/>
                </a:solidFill>
                <a:effectLst/>
                <a:latin typeface="+mn-lt"/>
                <a:ea typeface="+mn-ea"/>
                <a:cs typeface="+mn-cs"/>
              </a:rPr>
              <a:t>For each of the hundreds of whiners who proclaimed their childhoods ruined by female Ghostbusters, there are a hundred more men who may not care about the Ghostbusters saga, but would also have to be dragged to see a movie with an all-female cast and simply don’t consume many cultural products – books, movies, television shows, music – in which women dominate and men are either marginal or absent. For every guy still, in 2019, </a:t>
            </a:r>
            <a:r>
              <a:rPr lang="en-GB" sz="1200" b="0" i="0" u="none" strike="noStrike" kern="1200" dirty="0">
                <a:solidFill>
                  <a:schemeClr val="tx1"/>
                </a:solidFill>
                <a:effectLst/>
                <a:latin typeface="+mn-lt"/>
                <a:ea typeface="+mn-ea"/>
                <a:cs typeface="+mn-cs"/>
                <a:hlinkClick r:id="rId7"/>
              </a:rPr>
              <a:t>yelling expletives</a:t>
            </a:r>
            <a:r>
              <a:rPr lang="en-GB" sz="1200" b="0" i="0" kern="1200" dirty="0">
                <a:solidFill>
                  <a:schemeClr val="tx1"/>
                </a:solidFill>
                <a:effectLst/>
                <a:latin typeface="+mn-lt"/>
                <a:ea typeface="+mn-ea"/>
                <a:cs typeface="+mn-cs"/>
              </a:rPr>
              <a:t> about Hillary Clinton, there are thousands and thousands more who would say they would love to support a woman for president … just not any of the actual women who are running or have ever run.</a:t>
            </a:r>
          </a:p>
          <a:p>
            <a:r>
              <a:rPr lang="en-GB" sz="1200" b="0" i="0" kern="1200" dirty="0">
                <a:solidFill>
                  <a:schemeClr val="tx1"/>
                </a:solidFill>
                <a:effectLst/>
                <a:latin typeface="+mn-lt"/>
                <a:ea typeface="+mn-ea"/>
                <a:cs typeface="+mn-cs"/>
              </a:rPr>
              <a:t> Women see how other women are treated when we shine or succeed – how quickly we are cut down, how insults snowball into threats – and are intimidated</a:t>
            </a:r>
          </a:p>
          <a:p>
            <a:r>
              <a:rPr lang="en-GB" sz="1200" b="0" i="0" kern="1200" dirty="0">
                <a:solidFill>
                  <a:schemeClr val="tx1"/>
                </a:solidFill>
                <a:effectLst/>
                <a:latin typeface="+mn-lt"/>
                <a:ea typeface="+mn-ea"/>
                <a:cs typeface="+mn-cs"/>
              </a:rPr>
              <a:t>Highlighting these attacks is crucial, if only to show the depth and degree of virulent misogyny. Too many women who have come into the public eye for any reason – or even women who are not in the public eye but spend time in online social spaces – know the feeling of being harassed, belittled, threatened and demeaned. Too many women have, as a result, piped down, shut up or bowed out. Untold numbers more never jump into the ring in the first place, keeping their voices down, their work quiet and their successes private.</a:t>
            </a:r>
          </a:p>
          <a:p>
            <a:r>
              <a:rPr lang="en-GB" sz="1200" b="0" i="0" kern="1200" dirty="0">
                <a:solidFill>
                  <a:schemeClr val="tx1"/>
                </a:solidFill>
                <a:effectLst/>
                <a:latin typeface="+mn-lt"/>
                <a:ea typeface="+mn-ea"/>
                <a:cs typeface="+mn-cs"/>
              </a:rPr>
              <a:t>I am sometimes invited to speak to journalism classes or to groups of college or high school students, and over and over again, I hear the same question: “How do you deal with the harassment?” I only hear this question from girls and women. </a:t>
            </a:r>
            <a:r>
              <a:rPr lang="en-GB" sz="1200" b="0" i="0" u="none" strike="noStrike" kern="1200" dirty="0">
                <a:solidFill>
                  <a:schemeClr val="tx1"/>
                </a:solidFill>
                <a:effectLst/>
                <a:latin typeface="+mn-lt"/>
                <a:ea typeface="+mn-ea"/>
                <a:cs typeface="+mn-cs"/>
                <a:hlinkClick r:id="rId8"/>
              </a:rPr>
              <a:t>Women</a:t>
            </a:r>
            <a:r>
              <a:rPr lang="en-GB" sz="1200" b="0" i="0" kern="1200" dirty="0">
                <a:solidFill>
                  <a:schemeClr val="tx1"/>
                </a:solidFill>
                <a:effectLst/>
                <a:latin typeface="+mn-lt"/>
                <a:ea typeface="+mn-ea"/>
                <a:cs typeface="+mn-cs"/>
              </a:rPr>
              <a:t> see how other women are treated when we shine or succeed – how quickly we are cut down, how insults snowball into threats – and are intimidated. I never have a good answer, except to say that the internet can be a rough place for women, and to the extent you can ignore it or even work to change misogynist online culture, the better. But “ignore the bullies” is deeply unsatisfying and profoundly unhelpful advice.</a:t>
            </a:r>
          </a:p>
          <a:p>
            <a:r>
              <a:rPr lang="en-GB" sz="1200" b="0" i="0" kern="1200" dirty="0">
                <a:solidFill>
                  <a:schemeClr val="tx1"/>
                </a:solidFill>
                <a:effectLst/>
                <a:latin typeface="+mn-lt"/>
                <a:ea typeface="+mn-ea"/>
                <a:cs typeface="+mn-cs"/>
              </a:rPr>
              <a:t>Katie </a:t>
            </a:r>
            <a:r>
              <a:rPr lang="en-GB" sz="1200" b="0" i="0" kern="1200" dirty="0" err="1">
                <a:solidFill>
                  <a:schemeClr val="tx1"/>
                </a:solidFill>
                <a:effectLst/>
                <a:latin typeface="+mn-lt"/>
                <a:ea typeface="+mn-ea"/>
                <a:cs typeface="+mn-cs"/>
              </a:rPr>
              <a:t>Bouman</a:t>
            </a:r>
            <a:r>
              <a:rPr lang="en-GB" sz="1200" b="0" i="0" kern="1200" dirty="0">
                <a:solidFill>
                  <a:schemeClr val="tx1"/>
                </a:solidFill>
                <a:effectLst/>
                <a:latin typeface="+mn-lt"/>
                <a:ea typeface="+mn-ea"/>
                <a:cs typeface="+mn-cs"/>
              </a:rPr>
              <a:t> probably knows that. I don’t know how much time she spent online before this incident (she’s a computer scientist, so maybe quite a bit), but no doubt it has been jarring. But it goes beyond </a:t>
            </a:r>
            <a:r>
              <a:rPr lang="en-GB" sz="1200" b="0" i="0" kern="1200" dirty="0" err="1">
                <a:solidFill>
                  <a:schemeClr val="tx1"/>
                </a:solidFill>
                <a:effectLst/>
                <a:latin typeface="+mn-lt"/>
                <a:ea typeface="+mn-ea"/>
                <a:cs typeface="+mn-cs"/>
              </a:rPr>
              <a:t>Bouman</a:t>
            </a:r>
            <a:r>
              <a:rPr lang="en-GB" sz="1200" b="0" i="0" kern="1200" dirty="0">
                <a:solidFill>
                  <a:schemeClr val="tx1"/>
                </a:solidFill>
                <a:effectLst/>
                <a:latin typeface="+mn-lt"/>
                <a:ea typeface="+mn-ea"/>
                <a:cs typeface="+mn-cs"/>
              </a:rPr>
              <a:t> herself. Just as </a:t>
            </a:r>
            <a:r>
              <a:rPr lang="en-GB" sz="1200" b="0" i="0" kern="1200" dirty="0" err="1">
                <a:solidFill>
                  <a:schemeClr val="tx1"/>
                </a:solidFill>
                <a:effectLst/>
                <a:latin typeface="+mn-lt"/>
                <a:ea typeface="+mn-ea"/>
                <a:cs typeface="+mn-cs"/>
              </a:rPr>
              <a:t>Bouman’s</a:t>
            </a:r>
            <a:r>
              <a:rPr lang="en-GB" sz="1200" b="0" i="0" kern="1200" dirty="0">
                <a:solidFill>
                  <a:schemeClr val="tx1"/>
                </a:solidFill>
                <a:effectLst/>
                <a:latin typeface="+mn-lt"/>
                <a:ea typeface="+mn-ea"/>
                <a:cs typeface="+mn-cs"/>
              </a:rPr>
              <a:t> success was an inspiration to young women and girls in the sciences, the very public attacks on her work as a corollary warning. And that’s how we should understand this: not just as one of the ugliest forms of misogyny rearing its head, but as a pervasive, systematic part of a broader system that undermines women’s success and recognition at every level.</a:t>
            </a:r>
          </a:p>
          <a:p>
            <a:r>
              <a:rPr lang="en-GB" sz="1200" b="0" i="0" kern="1200" dirty="0">
                <a:solidFill>
                  <a:schemeClr val="tx1"/>
                </a:solidFill>
                <a:effectLst/>
                <a:latin typeface="+mn-lt"/>
                <a:ea typeface="+mn-ea"/>
                <a:cs typeface="+mn-cs"/>
              </a:rPr>
              <a:t>Attacks from sexist trolls are overwhelming and destabilizing. But far worse is the slow drip of sexism that keeps women from achieving their full potential for power, success and achievement every single day.</a:t>
            </a:r>
          </a:p>
          <a:p>
            <a:endParaRPr lang="en-GB" dirty="0"/>
          </a:p>
        </p:txBody>
      </p:sp>
      <p:sp>
        <p:nvSpPr>
          <p:cNvPr id="4" name="Tijdelijke aanduiding voor dianummer 3"/>
          <p:cNvSpPr>
            <a:spLocks noGrp="1"/>
          </p:cNvSpPr>
          <p:nvPr>
            <p:ph type="sldNum" sz="quarter" idx="5"/>
          </p:nvPr>
        </p:nvSpPr>
        <p:spPr/>
        <p:txBody>
          <a:bodyPr/>
          <a:lstStyle/>
          <a:p>
            <a:fld id="{36BEAAEB-A69C-441C-9994-C0C654BDF8C8}" type="slidenum">
              <a:rPr lang="nl-BE" smtClean="0"/>
              <a:t>22</a:t>
            </a:fld>
            <a:endParaRPr lang="nl-BE"/>
          </a:p>
        </p:txBody>
      </p:sp>
    </p:spTree>
    <p:extLst>
      <p:ext uri="{BB962C8B-B14F-4D97-AF65-F5344CB8AC3E}">
        <p14:creationId xmlns:p14="http://schemas.microsoft.com/office/powerpoint/2010/main" val="2903019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b="1" i="0" kern="1200" dirty="0">
                <a:solidFill>
                  <a:schemeClr val="tx1"/>
                </a:solidFill>
                <a:effectLst/>
                <a:latin typeface="+mn-lt"/>
                <a:ea typeface="+mn-ea"/>
                <a:cs typeface="+mn-cs"/>
              </a:rPr>
              <a:t>14 Sep 2015: </a:t>
            </a:r>
            <a:r>
              <a:rPr lang="en-US" sz="1200" i="0" kern="1200" dirty="0" err="1">
                <a:solidFill>
                  <a:schemeClr val="tx1"/>
                </a:solidFill>
                <a:effectLst/>
                <a:latin typeface="+mn-lt"/>
                <a:ea typeface="+mn-ea"/>
                <a:cs typeface="+mn-cs"/>
              </a:rPr>
              <a:t>Kasumovic</a:t>
            </a:r>
            <a:r>
              <a:rPr lang="en-US" sz="1200" i="0" kern="1200" dirty="0">
                <a:solidFill>
                  <a:schemeClr val="tx1"/>
                </a:solidFill>
                <a:effectLst/>
                <a:latin typeface="+mn-lt"/>
                <a:ea typeface="+mn-ea"/>
                <a:cs typeface="+mn-cs"/>
              </a:rPr>
              <a:t> MM, </a:t>
            </a:r>
            <a:r>
              <a:rPr lang="en-US" sz="1200" i="0" kern="1200" dirty="0" err="1">
                <a:solidFill>
                  <a:schemeClr val="tx1"/>
                </a:solidFill>
                <a:effectLst/>
                <a:latin typeface="+mn-lt"/>
                <a:ea typeface="+mn-ea"/>
                <a:cs typeface="+mn-cs"/>
              </a:rPr>
              <a:t>Kuznekoff</a:t>
            </a:r>
            <a:r>
              <a:rPr lang="en-US" sz="1200" i="0" kern="1200" dirty="0">
                <a:solidFill>
                  <a:schemeClr val="tx1"/>
                </a:solidFill>
                <a:effectLst/>
                <a:latin typeface="+mn-lt"/>
                <a:ea typeface="+mn-ea"/>
                <a:cs typeface="+mn-cs"/>
              </a:rPr>
              <a:t> JH (2015) Correction: Insights into Sexism: Male Status and Performance Moderates Female-Directed Hostile and Amicable </a:t>
            </a:r>
            <a:r>
              <a:rPr lang="en-US" sz="1200" i="0" kern="1200" dirty="0" err="1">
                <a:solidFill>
                  <a:schemeClr val="tx1"/>
                </a:solidFill>
                <a:effectLst/>
                <a:latin typeface="+mn-lt"/>
                <a:ea typeface="+mn-ea"/>
                <a:cs typeface="+mn-cs"/>
              </a:rPr>
              <a:t>Behaviour</a:t>
            </a:r>
            <a:r>
              <a:rPr lang="en-US" sz="1200" i="0" kern="1200" dirty="0">
                <a:solidFill>
                  <a:schemeClr val="tx1"/>
                </a:solidFill>
                <a:effectLst/>
                <a:latin typeface="+mn-lt"/>
                <a:ea typeface="+mn-ea"/>
                <a:cs typeface="+mn-cs"/>
              </a:rPr>
              <a:t>. PLOS ONE 10(9): e0138399. </a:t>
            </a:r>
            <a:r>
              <a:rPr lang="en-US" sz="1200" i="0" kern="1200" dirty="0">
                <a:solidFill>
                  <a:schemeClr val="tx1"/>
                </a:solidFill>
                <a:effectLst/>
                <a:latin typeface="+mn-lt"/>
                <a:ea typeface="+mn-ea"/>
                <a:cs typeface="+mn-cs"/>
                <a:hlinkClick r:id="rId3"/>
              </a:rPr>
              <a:t>https://doi.org/10.1371/journal.pone.0138399</a:t>
            </a:r>
            <a:r>
              <a:rPr lang="en-US" sz="120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hlinkClick r:id="rId4"/>
              </a:rPr>
              <a:t>View correction</a:t>
            </a:r>
            <a:endParaRPr lang="nl-BE" sz="1200" i="1"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Abstract</a:t>
            </a:r>
            <a:endParaRPr lang="nl-BE" sz="1200" i="1"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Gender inequality and sexist </a:t>
            </a:r>
            <a:r>
              <a:rPr lang="en-US" sz="1200" i="0" kern="1200" dirty="0" err="1">
                <a:solidFill>
                  <a:schemeClr val="tx1"/>
                </a:solidFill>
                <a:effectLst/>
                <a:latin typeface="+mn-lt"/>
                <a:ea typeface="+mn-ea"/>
                <a:cs typeface="+mn-cs"/>
              </a:rPr>
              <a:t>behaviour</a:t>
            </a:r>
            <a:r>
              <a:rPr lang="en-US" sz="1200" i="0" kern="1200" dirty="0">
                <a:solidFill>
                  <a:schemeClr val="tx1"/>
                </a:solidFill>
                <a:effectLst/>
                <a:latin typeface="+mn-lt"/>
                <a:ea typeface="+mn-ea"/>
                <a:cs typeface="+mn-cs"/>
              </a:rPr>
              <a:t> is prevalent in almost all workplaces and rampant in online environments. Although there is much research dedicated to understanding sexist </a:t>
            </a:r>
            <a:r>
              <a:rPr lang="en-US" sz="1200" i="0" kern="1200" dirty="0" err="1">
                <a:solidFill>
                  <a:schemeClr val="tx1"/>
                </a:solidFill>
                <a:effectLst/>
                <a:latin typeface="+mn-lt"/>
                <a:ea typeface="+mn-ea"/>
                <a:cs typeface="+mn-cs"/>
              </a:rPr>
              <a:t>behaviour</a:t>
            </a:r>
            <a:r>
              <a:rPr lang="en-US" sz="1200" i="0" kern="1200" dirty="0">
                <a:solidFill>
                  <a:schemeClr val="tx1"/>
                </a:solidFill>
                <a:effectLst/>
                <a:latin typeface="+mn-lt"/>
                <a:ea typeface="+mn-ea"/>
                <a:cs typeface="+mn-cs"/>
              </a:rPr>
              <a:t>, we have almost no insight into what triggers this </a:t>
            </a:r>
            <a:r>
              <a:rPr lang="en-US" sz="1200" i="0" kern="1200" dirty="0" err="1">
                <a:solidFill>
                  <a:schemeClr val="tx1"/>
                </a:solidFill>
                <a:effectLst/>
                <a:latin typeface="+mn-lt"/>
                <a:ea typeface="+mn-ea"/>
                <a:cs typeface="+mn-cs"/>
              </a:rPr>
              <a:t>behaviour</a:t>
            </a:r>
            <a:r>
              <a:rPr lang="en-US" sz="1200" i="0" kern="1200" dirty="0">
                <a:solidFill>
                  <a:schemeClr val="tx1"/>
                </a:solidFill>
                <a:effectLst/>
                <a:latin typeface="+mn-lt"/>
                <a:ea typeface="+mn-ea"/>
                <a:cs typeface="+mn-cs"/>
              </a:rPr>
              <a:t> and the individuals that initiate it. Although social constructionist theory argues that sexism is a response towards women entering a male dominated arena, this perspective doesn’t explain why only a subset of males behave in this way. We argue that a clearer understanding of sexist </a:t>
            </a:r>
            <a:r>
              <a:rPr lang="en-US" sz="1200" i="0" kern="1200" dirty="0" err="1">
                <a:solidFill>
                  <a:schemeClr val="tx1"/>
                </a:solidFill>
                <a:effectLst/>
                <a:latin typeface="+mn-lt"/>
                <a:ea typeface="+mn-ea"/>
                <a:cs typeface="+mn-cs"/>
              </a:rPr>
              <a:t>behaviour</a:t>
            </a:r>
            <a:r>
              <a:rPr lang="en-US" sz="1200" i="0" kern="1200" dirty="0">
                <a:solidFill>
                  <a:schemeClr val="tx1"/>
                </a:solidFill>
                <a:effectLst/>
                <a:latin typeface="+mn-lt"/>
                <a:ea typeface="+mn-ea"/>
                <a:cs typeface="+mn-cs"/>
              </a:rPr>
              <a:t> can be gained through an evolutionary perspective that considers evolved differences in intra-sexual competition. We </a:t>
            </a:r>
            <a:r>
              <a:rPr lang="en-US" sz="1200" i="0" kern="1200" dirty="0" err="1">
                <a:solidFill>
                  <a:schemeClr val="tx1"/>
                </a:solidFill>
                <a:effectLst/>
                <a:latin typeface="+mn-lt"/>
                <a:ea typeface="+mn-ea"/>
                <a:cs typeface="+mn-cs"/>
              </a:rPr>
              <a:t>hypothesised</a:t>
            </a:r>
            <a:r>
              <a:rPr lang="en-US" sz="1200" i="0" kern="1200" dirty="0">
                <a:solidFill>
                  <a:schemeClr val="tx1"/>
                </a:solidFill>
                <a:effectLst/>
                <a:latin typeface="+mn-lt"/>
                <a:ea typeface="+mn-ea"/>
                <a:cs typeface="+mn-cs"/>
              </a:rPr>
              <a:t> that female-initiated disruption of a male hierarchy incites hostile </a:t>
            </a:r>
            <a:r>
              <a:rPr lang="en-US" sz="1200" i="0" kern="1200" dirty="0" err="1">
                <a:solidFill>
                  <a:schemeClr val="tx1"/>
                </a:solidFill>
                <a:effectLst/>
                <a:latin typeface="+mn-lt"/>
                <a:ea typeface="+mn-ea"/>
                <a:cs typeface="+mn-cs"/>
              </a:rPr>
              <a:t>behaviour</a:t>
            </a:r>
            <a:r>
              <a:rPr lang="en-US" sz="1200" i="0" kern="1200" dirty="0">
                <a:solidFill>
                  <a:schemeClr val="tx1"/>
                </a:solidFill>
                <a:effectLst/>
                <a:latin typeface="+mn-lt"/>
                <a:ea typeface="+mn-ea"/>
                <a:cs typeface="+mn-cs"/>
              </a:rPr>
              <a:t> from poor performing males who stand to lose the most status. To test this hypothesis, we used an online first-person shooter video game that removes signals of dominance but provides information on gender, individual performance, and skill. We show that lower-skilled players were more hostile towards a female-voiced teammate, especially when performing poorly. In contrast, lower-skilled players behaved submissively towards a male-voiced player in the identical scenario. This difference in gender-directed </a:t>
            </a:r>
            <a:r>
              <a:rPr lang="en-US" sz="1200" i="0" kern="1200" dirty="0" err="1">
                <a:solidFill>
                  <a:schemeClr val="tx1"/>
                </a:solidFill>
                <a:effectLst/>
                <a:latin typeface="+mn-lt"/>
                <a:ea typeface="+mn-ea"/>
                <a:cs typeface="+mn-cs"/>
              </a:rPr>
              <a:t>behaviour</a:t>
            </a:r>
            <a:r>
              <a:rPr lang="en-US" sz="1200" i="0" kern="1200" dirty="0">
                <a:solidFill>
                  <a:schemeClr val="tx1"/>
                </a:solidFill>
                <a:effectLst/>
                <a:latin typeface="+mn-lt"/>
                <a:ea typeface="+mn-ea"/>
                <a:cs typeface="+mn-cs"/>
              </a:rPr>
              <a:t> became more extreme with poorer focal-player performance. We suggest that low-status males increase female-directed hostility to minimize the loss of status as a consequence of hierarchical reconfiguration resulting from the entrance of a woman into the competitive arena. Higher-skilled players, in contrast, were more positive towards a female relative to a male teammate. As higher-skilled players have less to fear from hierarchical reorganization, we argue that these males behave more positively in an attempt to support and garner a female player’s attention. Our results provide the clearest picture of inter-sexual competition to date, highlighting the importance of considering an evolutionary perspective when exploring the factors that affect male hostility towards women.</a:t>
            </a:r>
            <a:endParaRPr lang="nl-BE" sz="1200" i="1" kern="1200" dirty="0">
              <a:solidFill>
                <a:schemeClr val="tx1"/>
              </a:solidFill>
              <a:effectLst/>
              <a:latin typeface="+mn-lt"/>
              <a:ea typeface="+mn-ea"/>
              <a:cs typeface="+mn-cs"/>
            </a:endParaRPr>
          </a:p>
          <a:p>
            <a:endParaRPr lang="nl-BE" dirty="0"/>
          </a:p>
        </p:txBody>
      </p:sp>
      <p:sp>
        <p:nvSpPr>
          <p:cNvPr id="4" name="Tijdelijke aanduiding voor dianummer 3"/>
          <p:cNvSpPr>
            <a:spLocks noGrp="1"/>
          </p:cNvSpPr>
          <p:nvPr>
            <p:ph type="sldNum" sz="quarter" idx="10"/>
          </p:nvPr>
        </p:nvSpPr>
        <p:spPr/>
        <p:txBody>
          <a:bodyPr/>
          <a:lstStyle/>
          <a:p>
            <a:fld id="{36BEAAEB-A69C-441C-9994-C0C654BDF8C8}" type="slidenum">
              <a:rPr lang="nl-BE" smtClean="0"/>
              <a:t>23</a:t>
            </a:fld>
            <a:endParaRPr lang="nl-BE"/>
          </a:p>
        </p:txBody>
      </p:sp>
    </p:spTree>
    <p:extLst>
      <p:ext uri="{BB962C8B-B14F-4D97-AF65-F5344CB8AC3E}">
        <p14:creationId xmlns:p14="http://schemas.microsoft.com/office/powerpoint/2010/main" val="3066063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36BEAAEB-A69C-441C-9994-C0C654BDF8C8}" type="slidenum">
              <a:rPr lang="nl-BE" smtClean="0"/>
              <a:t>26</a:t>
            </a:fld>
            <a:endParaRPr lang="nl-BE"/>
          </a:p>
        </p:txBody>
      </p:sp>
    </p:spTree>
    <p:extLst>
      <p:ext uri="{BB962C8B-B14F-4D97-AF65-F5344CB8AC3E}">
        <p14:creationId xmlns:p14="http://schemas.microsoft.com/office/powerpoint/2010/main" val="2189639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a:t>http://smallpianokeyboards.org/index.html </a:t>
            </a:r>
          </a:p>
        </p:txBody>
      </p:sp>
      <p:sp>
        <p:nvSpPr>
          <p:cNvPr id="4" name="Slide Number Placeholder 3"/>
          <p:cNvSpPr>
            <a:spLocks noGrp="1"/>
          </p:cNvSpPr>
          <p:nvPr>
            <p:ph type="sldNum" sz="quarter" idx="10"/>
          </p:nvPr>
        </p:nvSpPr>
        <p:spPr/>
        <p:txBody>
          <a:bodyPr/>
          <a:lstStyle/>
          <a:p>
            <a:fld id="{36BEAAEB-A69C-441C-9994-C0C654BDF8C8}" type="slidenum">
              <a:rPr lang="nl-BE" smtClean="0"/>
              <a:t>35</a:t>
            </a:fld>
            <a:endParaRPr lang="nl-BE"/>
          </a:p>
        </p:txBody>
      </p:sp>
    </p:spTree>
    <p:extLst>
      <p:ext uri="{BB962C8B-B14F-4D97-AF65-F5344CB8AC3E}">
        <p14:creationId xmlns:p14="http://schemas.microsoft.com/office/powerpoint/2010/main" val="39973713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jdelijke aanduiding voor dia-afbeelding 1">
            <a:extLst>
              <a:ext uri="{FF2B5EF4-FFF2-40B4-BE49-F238E27FC236}">
                <a16:creationId xmlns:a16="http://schemas.microsoft.com/office/drawing/2014/main" id="{4339B9F5-167C-4BAC-AA48-24F831DB0F25}"/>
              </a:ext>
            </a:extLst>
          </p:cNvPr>
          <p:cNvSpPr>
            <a:spLocks noGrp="1" noRot="1" noChangeAspect="1" noChangeArrowheads="1" noTextEdit="1"/>
          </p:cNvSpPr>
          <p:nvPr>
            <p:ph type="sldImg"/>
          </p:nvPr>
        </p:nvSpPr>
        <p:spPr>
          <a:ln/>
        </p:spPr>
      </p:sp>
      <p:sp>
        <p:nvSpPr>
          <p:cNvPr id="109571" name="Tijdelijke aanduiding voor notities 2">
            <a:extLst>
              <a:ext uri="{FF2B5EF4-FFF2-40B4-BE49-F238E27FC236}">
                <a16:creationId xmlns:a16="http://schemas.microsoft.com/office/drawing/2014/main" id="{FD4F5D7E-CB40-4368-AF22-D8DEF0C2DF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altLang="en-US">
              <a:latin typeface="Arial" panose="020B0604020202020204" pitchFamily="34" charset="0"/>
              <a:ea typeface="ＭＳ Ｐゴシック" panose="020B0600070205080204" pitchFamily="34" charset="-128"/>
            </a:endParaRPr>
          </a:p>
        </p:txBody>
      </p:sp>
      <p:sp>
        <p:nvSpPr>
          <p:cNvPr id="109572" name="Tijdelijke aanduiding voor dianummer 3">
            <a:extLst>
              <a:ext uri="{FF2B5EF4-FFF2-40B4-BE49-F238E27FC236}">
                <a16:creationId xmlns:a16="http://schemas.microsoft.com/office/drawing/2014/main" id="{B3054031-BED4-475E-98ED-3278D1A8ADB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31F5633-E5CA-458C-B8E4-94239017D616}" type="slidenum">
              <a:rPr lang="nl-BE" altLang="en-US" smtClean="0">
                <a:solidFill>
                  <a:srgbClr val="000000"/>
                </a:solidFill>
              </a:rPr>
              <a:pPr/>
              <a:t>36</a:t>
            </a:fld>
            <a:endParaRPr lang="nl-BE" altLang="en-US">
              <a:solidFill>
                <a:srgbClr val="000000"/>
              </a:solidFill>
            </a:endParaRPr>
          </a:p>
        </p:txBody>
      </p:sp>
    </p:spTree>
    <p:extLst>
      <p:ext uri="{BB962C8B-B14F-4D97-AF65-F5344CB8AC3E}">
        <p14:creationId xmlns:p14="http://schemas.microsoft.com/office/powerpoint/2010/main" val="39722309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jdelijke aanduiding voor dia-afbeelding 1">
            <a:extLst>
              <a:ext uri="{FF2B5EF4-FFF2-40B4-BE49-F238E27FC236}">
                <a16:creationId xmlns:a16="http://schemas.microsoft.com/office/drawing/2014/main" id="{0AABC740-D466-4B8E-9A84-57C8C3806DF8}"/>
              </a:ext>
            </a:extLst>
          </p:cNvPr>
          <p:cNvSpPr>
            <a:spLocks noGrp="1" noRot="1" noChangeAspect="1" noChangeArrowheads="1" noTextEdit="1"/>
          </p:cNvSpPr>
          <p:nvPr>
            <p:ph type="sldImg"/>
          </p:nvPr>
        </p:nvSpPr>
        <p:spPr>
          <a:ln/>
        </p:spPr>
      </p:sp>
      <p:sp>
        <p:nvSpPr>
          <p:cNvPr id="3" name="Tijdelijke aanduiding voor notities 2">
            <a:extLst>
              <a:ext uri="{FF2B5EF4-FFF2-40B4-BE49-F238E27FC236}">
                <a16:creationId xmlns:a16="http://schemas.microsoft.com/office/drawing/2014/main" id="{2588382C-7E85-4246-9896-D5C295657A26}"/>
              </a:ext>
            </a:extLst>
          </p:cNvPr>
          <p:cNvSpPr>
            <a:spLocks noGrp="1"/>
          </p:cNvSpPr>
          <p:nvPr>
            <p:ph type="body" idx="1"/>
          </p:nvPr>
        </p:nvSpPr>
        <p:spPr/>
        <p:txBody>
          <a:bodyPr/>
          <a:lstStyle/>
          <a:p>
            <a:pPr fontAlgn="t">
              <a:defRPr/>
            </a:pPr>
            <a:r>
              <a:rPr lang="nl-BE" dirty="0"/>
              <a:t>Source: </a:t>
            </a:r>
            <a:r>
              <a:rPr lang="nl-BE" dirty="0" err="1">
                <a:latin typeface="+mn-lt"/>
                <a:ea typeface="+mn-ea"/>
                <a:cs typeface="+mn-cs"/>
              </a:rPr>
              <a:t>Published</a:t>
            </a:r>
            <a:r>
              <a:rPr lang="nl-BE" dirty="0">
                <a:latin typeface="+mn-lt"/>
                <a:ea typeface="+mn-ea"/>
                <a:cs typeface="+mn-cs"/>
              </a:rPr>
              <a:t> in </a:t>
            </a:r>
            <a:r>
              <a:rPr lang="nl-BE" dirty="0" err="1">
                <a:latin typeface="+mn-lt"/>
                <a:ea typeface="+mn-ea"/>
                <a:cs typeface="+mn-cs"/>
              </a:rPr>
              <a:t>final</a:t>
            </a:r>
            <a:r>
              <a:rPr lang="nl-BE" dirty="0">
                <a:latin typeface="+mn-lt"/>
                <a:ea typeface="+mn-ea"/>
                <a:cs typeface="+mn-cs"/>
              </a:rPr>
              <a:t> </a:t>
            </a:r>
            <a:r>
              <a:rPr lang="nl-BE" dirty="0" err="1">
                <a:latin typeface="+mn-lt"/>
                <a:ea typeface="+mn-ea"/>
                <a:cs typeface="+mn-cs"/>
              </a:rPr>
              <a:t>edited</a:t>
            </a:r>
            <a:r>
              <a:rPr lang="nl-BE" dirty="0">
                <a:latin typeface="+mn-lt"/>
                <a:ea typeface="+mn-ea"/>
                <a:cs typeface="+mn-cs"/>
              </a:rPr>
              <a:t> form as:</a:t>
            </a:r>
          </a:p>
          <a:p>
            <a:pPr fontAlgn="t">
              <a:defRPr/>
            </a:pPr>
            <a:r>
              <a:rPr lang="nl-BE" dirty="0">
                <a:latin typeface="+mn-lt"/>
                <a:ea typeface="+mn-ea"/>
                <a:cs typeface="+mn-cs"/>
                <a:hlinkClick r:id="rId3"/>
              </a:rPr>
              <a:t>Int J </a:t>
            </a:r>
            <a:r>
              <a:rPr lang="nl-BE" dirty="0" err="1">
                <a:latin typeface="+mn-lt"/>
                <a:ea typeface="+mn-ea"/>
                <a:cs typeface="+mn-cs"/>
                <a:hlinkClick r:id="rId3"/>
              </a:rPr>
              <a:t>Epidemiol</a:t>
            </a:r>
            <a:r>
              <a:rPr lang="nl-BE" dirty="0">
                <a:latin typeface="+mn-lt"/>
                <a:ea typeface="+mn-ea"/>
                <a:cs typeface="+mn-cs"/>
                <a:hlinkClick r:id="rId3"/>
              </a:rPr>
              <a:t>. 2008 Apr; 37(2): 309–317.</a:t>
            </a:r>
            <a:endParaRPr lang="nl-BE" dirty="0">
              <a:latin typeface="+mn-lt"/>
              <a:ea typeface="+mn-ea"/>
              <a:cs typeface="+mn-cs"/>
            </a:endParaRPr>
          </a:p>
          <a:p>
            <a:pPr fontAlgn="t">
              <a:defRPr/>
            </a:pPr>
            <a:r>
              <a:rPr lang="nl-BE" dirty="0" err="1">
                <a:latin typeface="+mn-lt"/>
                <a:ea typeface="+mn-ea"/>
                <a:cs typeface="+mn-cs"/>
              </a:rPr>
              <a:t>Published</a:t>
            </a:r>
            <a:r>
              <a:rPr lang="nl-BE" dirty="0">
                <a:latin typeface="+mn-lt"/>
                <a:ea typeface="+mn-ea"/>
                <a:cs typeface="+mn-cs"/>
              </a:rPr>
              <a:t> online 2008 Jan 13. </a:t>
            </a:r>
            <a:r>
              <a:rPr lang="nl-BE" dirty="0" err="1">
                <a:latin typeface="+mn-lt"/>
                <a:ea typeface="+mn-ea"/>
                <a:cs typeface="+mn-cs"/>
              </a:rPr>
              <a:t>doi</a:t>
            </a:r>
            <a:r>
              <a:rPr lang="nl-BE" dirty="0">
                <a:latin typeface="+mn-lt"/>
                <a:ea typeface="+mn-ea"/>
                <a:cs typeface="+mn-cs"/>
              </a:rPr>
              <a:t>:  </a:t>
            </a:r>
            <a:r>
              <a:rPr lang="nl-BE" dirty="0">
                <a:latin typeface="+mn-lt"/>
                <a:ea typeface="+mn-ea"/>
                <a:cs typeface="+mn-cs"/>
                <a:hlinkClick r:id="rId4"/>
              </a:rPr>
              <a:t>10.1093/</a:t>
            </a:r>
            <a:r>
              <a:rPr lang="nl-BE" dirty="0" err="1">
                <a:latin typeface="+mn-lt"/>
                <a:ea typeface="+mn-ea"/>
                <a:cs typeface="+mn-cs"/>
                <a:hlinkClick r:id="rId4"/>
              </a:rPr>
              <a:t>ije</a:t>
            </a:r>
            <a:r>
              <a:rPr lang="nl-BE" dirty="0">
                <a:latin typeface="+mn-lt"/>
                <a:ea typeface="+mn-ea"/>
                <a:cs typeface="+mn-cs"/>
                <a:hlinkClick r:id="rId4"/>
              </a:rPr>
              <a:t>/dym253</a:t>
            </a:r>
            <a:endParaRPr lang="nl-BE" dirty="0">
              <a:latin typeface="+mn-lt"/>
              <a:ea typeface="+mn-ea"/>
              <a:cs typeface="+mn-cs"/>
            </a:endParaRPr>
          </a:p>
          <a:p>
            <a:pPr fontAlgn="t">
              <a:defRPr/>
            </a:pPr>
            <a:r>
              <a:rPr lang="nl-BE" dirty="0">
                <a:latin typeface="+mn-lt"/>
                <a:ea typeface="+mn-ea"/>
                <a:cs typeface="+mn-cs"/>
              </a:rPr>
              <a:t>PMCID: PMC2652641</a:t>
            </a:r>
          </a:p>
          <a:p>
            <a:pPr fontAlgn="t">
              <a:defRPr/>
            </a:pPr>
            <a:r>
              <a:rPr lang="nl-BE" dirty="0">
                <a:latin typeface="+mn-lt"/>
                <a:ea typeface="+mn-ea"/>
                <a:cs typeface="+mn-cs"/>
              </a:rPr>
              <a:t>HALMS: HALMS207583</a:t>
            </a:r>
          </a:p>
          <a:p>
            <a:pPr>
              <a:defRPr/>
            </a:pPr>
            <a:r>
              <a:rPr lang="nl-BE" dirty="0">
                <a:latin typeface="+mn-lt"/>
                <a:ea typeface="+mn-ea"/>
                <a:cs typeface="+mn-cs"/>
              </a:rPr>
              <a:t>INSERM </a:t>
            </a:r>
            <a:r>
              <a:rPr lang="nl-BE" dirty="0" err="1">
                <a:latin typeface="+mn-lt"/>
                <a:ea typeface="+mn-ea"/>
                <a:cs typeface="+mn-cs"/>
              </a:rPr>
              <a:t>Subrepository</a:t>
            </a:r>
            <a:endParaRPr lang="nl-BE" dirty="0">
              <a:latin typeface="+mn-lt"/>
              <a:ea typeface="+mn-ea"/>
              <a:cs typeface="+mn-cs"/>
            </a:endParaRPr>
          </a:p>
          <a:p>
            <a:pPr>
              <a:defRPr/>
            </a:pPr>
            <a:r>
              <a:rPr lang="nl-BE" b="1" dirty="0">
                <a:latin typeface="+mn-lt"/>
                <a:ea typeface="+mn-ea"/>
                <a:cs typeface="+mn-cs"/>
              </a:rPr>
              <a:t>Has </a:t>
            </a:r>
            <a:r>
              <a:rPr lang="nl-BE" b="1" dirty="0" err="1">
                <a:latin typeface="+mn-lt"/>
                <a:ea typeface="+mn-ea"/>
                <a:cs typeface="+mn-cs"/>
              </a:rPr>
              <a:t>the</a:t>
            </a:r>
            <a:r>
              <a:rPr lang="nl-BE" b="1" dirty="0">
                <a:latin typeface="+mn-lt"/>
                <a:ea typeface="+mn-ea"/>
                <a:cs typeface="+mn-cs"/>
              </a:rPr>
              <a:t> impact of heat waves on </a:t>
            </a:r>
            <a:r>
              <a:rPr lang="nl-BE" b="1" dirty="0" err="1">
                <a:latin typeface="+mn-lt"/>
                <a:ea typeface="+mn-ea"/>
                <a:cs typeface="+mn-cs"/>
              </a:rPr>
              <a:t>mortality</a:t>
            </a:r>
            <a:r>
              <a:rPr lang="nl-BE" b="1" dirty="0">
                <a:latin typeface="+mn-lt"/>
                <a:ea typeface="+mn-ea"/>
                <a:cs typeface="+mn-cs"/>
              </a:rPr>
              <a:t> </a:t>
            </a:r>
            <a:r>
              <a:rPr lang="nl-BE" b="1" dirty="0" err="1">
                <a:latin typeface="+mn-lt"/>
                <a:ea typeface="+mn-ea"/>
                <a:cs typeface="+mn-cs"/>
              </a:rPr>
              <a:t>changed</a:t>
            </a:r>
            <a:r>
              <a:rPr lang="nl-BE" b="1" dirty="0">
                <a:latin typeface="+mn-lt"/>
                <a:ea typeface="+mn-ea"/>
                <a:cs typeface="+mn-cs"/>
              </a:rPr>
              <a:t> in France </a:t>
            </a:r>
            <a:r>
              <a:rPr lang="nl-BE" b="1" dirty="0" err="1">
                <a:latin typeface="+mn-lt"/>
                <a:ea typeface="+mn-ea"/>
                <a:cs typeface="+mn-cs"/>
              </a:rPr>
              <a:t>since</a:t>
            </a:r>
            <a:r>
              <a:rPr lang="nl-BE" b="1" dirty="0">
                <a:latin typeface="+mn-lt"/>
                <a:ea typeface="+mn-ea"/>
                <a:cs typeface="+mn-cs"/>
              </a:rPr>
              <a:t> </a:t>
            </a:r>
            <a:r>
              <a:rPr lang="nl-BE" b="1" dirty="0" err="1">
                <a:latin typeface="+mn-lt"/>
                <a:ea typeface="+mn-ea"/>
                <a:cs typeface="+mn-cs"/>
              </a:rPr>
              <a:t>the</a:t>
            </a:r>
            <a:r>
              <a:rPr lang="nl-BE" b="1" dirty="0">
                <a:latin typeface="+mn-lt"/>
                <a:ea typeface="+mn-ea"/>
                <a:cs typeface="+mn-cs"/>
              </a:rPr>
              <a:t> European heat wave of </a:t>
            </a:r>
            <a:r>
              <a:rPr lang="nl-BE" b="1" dirty="0" err="1">
                <a:latin typeface="+mn-lt"/>
                <a:ea typeface="+mn-ea"/>
                <a:cs typeface="+mn-cs"/>
              </a:rPr>
              <a:t>summer</a:t>
            </a:r>
            <a:r>
              <a:rPr lang="nl-BE" b="1" dirty="0">
                <a:latin typeface="+mn-lt"/>
                <a:ea typeface="+mn-ea"/>
                <a:cs typeface="+mn-cs"/>
              </a:rPr>
              <a:t> 2003? A </a:t>
            </a:r>
            <a:r>
              <a:rPr lang="nl-BE" b="1" dirty="0" err="1">
                <a:latin typeface="+mn-lt"/>
                <a:ea typeface="+mn-ea"/>
                <a:cs typeface="+mn-cs"/>
              </a:rPr>
              <a:t>study</a:t>
            </a:r>
            <a:r>
              <a:rPr lang="nl-BE" b="1" dirty="0">
                <a:latin typeface="+mn-lt"/>
                <a:ea typeface="+mn-ea"/>
                <a:cs typeface="+mn-cs"/>
              </a:rPr>
              <a:t> of </a:t>
            </a:r>
            <a:r>
              <a:rPr lang="nl-BE" b="1" dirty="0" err="1">
                <a:latin typeface="+mn-lt"/>
                <a:ea typeface="+mn-ea"/>
                <a:cs typeface="+mn-cs"/>
              </a:rPr>
              <a:t>the</a:t>
            </a:r>
            <a:r>
              <a:rPr lang="nl-BE" b="1" dirty="0">
                <a:latin typeface="+mn-lt"/>
                <a:ea typeface="+mn-ea"/>
                <a:cs typeface="+mn-cs"/>
              </a:rPr>
              <a:t> 2006 heat wave</a:t>
            </a:r>
          </a:p>
          <a:p>
            <a:pPr>
              <a:defRPr/>
            </a:pPr>
            <a:r>
              <a:rPr lang="nl-BE" dirty="0">
                <a:latin typeface="+mn-lt"/>
                <a:ea typeface="+mn-ea"/>
                <a:cs typeface="+mn-cs"/>
                <a:hlinkClick r:id="rId5"/>
              </a:rPr>
              <a:t>Anne Fouillet</a:t>
            </a:r>
            <a:r>
              <a:rPr lang="nl-BE" dirty="0">
                <a:latin typeface="+mn-lt"/>
                <a:ea typeface="+mn-ea"/>
                <a:cs typeface="+mn-cs"/>
              </a:rPr>
              <a:t>,</a:t>
            </a:r>
            <a:r>
              <a:rPr lang="nl-BE" baseline="30000" dirty="0">
                <a:latin typeface="+mn-lt"/>
                <a:ea typeface="+mn-ea"/>
                <a:cs typeface="+mn-cs"/>
              </a:rPr>
              <a:t>1</a:t>
            </a:r>
            <a:r>
              <a:rPr lang="nl-BE" dirty="0">
                <a:latin typeface="+mn-lt"/>
                <a:ea typeface="+mn-ea"/>
                <a:cs typeface="+mn-cs"/>
              </a:rPr>
              <a:t> </a:t>
            </a:r>
            <a:r>
              <a:rPr lang="nl-BE" dirty="0">
                <a:latin typeface="+mn-lt"/>
                <a:ea typeface="+mn-ea"/>
                <a:cs typeface="+mn-cs"/>
                <a:hlinkClick r:id="rId6"/>
              </a:rPr>
              <a:t>Grégoire Rey</a:t>
            </a:r>
            <a:r>
              <a:rPr lang="nl-BE" dirty="0">
                <a:latin typeface="+mn-lt"/>
                <a:ea typeface="+mn-ea"/>
                <a:cs typeface="+mn-cs"/>
              </a:rPr>
              <a:t>,</a:t>
            </a:r>
            <a:r>
              <a:rPr lang="nl-BE" baseline="30000" dirty="0">
                <a:latin typeface="+mn-lt"/>
                <a:ea typeface="+mn-ea"/>
                <a:cs typeface="+mn-cs"/>
              </a:rPr>
              <a:t>1</a:t>
            </a:r>
            <a:r>
              <a:rPr lang="nl-BE" dirty="0">
                <a:latin typeface="+mn-lt"/>
                <a:ea typeface="+mn-ea"/>
                <a:cs typeface="+mn-cs"/>
              </a:rPr>
              <a:t> </a:t>
            </a:r>
            <a:r>
              <a:rPr lang="nl-BE" dirty="0" err="1">
                <a:latin typeface="+mn-lt"/>
                <a:ea typeface="+mn-ea"/>
                <a:cs typeface="+mn-cs"/>
                <a:hlinkClick r:id="rId7"/>
              </a:rPr>
              <a:t>Vérène</a:t>
            </a:r>
            <a:r>
              <a:rPr lang="nl-BE" dirty="0">
                <a:latin typeface="+mn-lt"/>
                <a:ea typeface="+mn-ea"/>
                <a:cs typeface="+mn-cs"/>
                <a:hlinkClick r:id="rId7"/>
              </a:rPr>
              <a:t> Wagner</a:t>
            </a:r>
            <a:r>
              <a:rPr lang="nl-BE" dirty="0">
                <a:latin typeface="+mn-lt"/>
                <a:ea typeface="+mn-ea"/>
                <a:cs typeface="+mn-cs"/>
              </a:rPr>
              <a:t>,</a:t>
            </a:r>
            <a:r>
              <a:rPr lang="nl-BE" baseline="30000" dirty="0">
                <a:latin typeface="+mn-lt"/>
                <a:ea typeface="+mn-ea"/>
                <a:cs typeface="+mn-cs"/>
              </a:rPr>
              <a:t>2</a:t>
            </a:r>
            <a:r>
              <a:rPr lang="nl-BE" dirty="0">
                <a:latin typeface="+mn-lt"/>
                <a:ea typeface="+mn-ea"/>
                <a:cs typeface="+mn-cs"/>
              </a:rPr>
              <a:t> </a:t>
            </a:r>
            <a:r>
              <a:rPr lang="nl-BE" dirty="0">
                <a:latin typeface="+mn-lt"/>
                <a:ea typeface="+mn-ea"/>
                <a:cs typeface="+mn-cs"/>
                <a:hlinkClick r:id="rId8"/>
              </a:rPr>
              <a:t>Karine Laaidi</a:t>
            </a:r>
            <a:r>
              <a:rPr lang="nl-BE" dirty="0">
                <a:latin typeface="+mn-lt"/>
                <a:ea typeface="+mn-ea"/>
                <a:cs typeface="+mn-cs"/>
              </a:rPr>
              <a:t>,</a:t>
            </a:r>
            <a:r>
              <a:rPr lang="nl-BE" baseline="30000" dirty="0">
                <a:latin typeface="+mn-lt"/>
                <a:ea typeface="+mn-ea"/>
                <a:cs typeface="+mn-cs"/>
              </a:rPr>
              <a:t>2</a:t>
            </a:r>
            <a:r>
              <a:rPr lang="nl-BE" dirty="0">
                <a:latin typeface="+mn-lt"/>
                <a:ea typeface="+mn-ea"/>
                <a:cs typeface="+mn-cs"/>
              </a:rPr>
              <a:t> </a:t>
            </a:r>
            <a:r>
              <a:rPr lang="nl-BE" dirty="0">
                <a:latin typeface="+mn-lt"/>
                <a:ea typeface="+mn-ea"/>
                <a:cs typeface="+mn-cs"/>
                <a:hlinkClick r:id="rId9"/>
              </a:rPr>
              <a:t>Pascal Empereur-Bissonnet</a:t>
            </a:r>
            <a:r>
              <a:rPr lang="nl-BE" dirty="0">
                <a:latin typeface="+mn-lt"/>
                <a:ea typeface="+mn-ea"/>
                <a:cs typeface="+mn-cs"/>
              </a:rPr>
              <a:t>,</a:t>
            </a:r>
            <a:r>
              <a:rPr lang="nl-BE" baseline="30000" dirty="0">
                <a:latin typeface="+mn-lt"/>
                <a:ea typeface="+mn-ea"/>
                <a:cs typeface="+mn-cs"/>
              </a:rPr>
              <a:t>2</a:t>
            </a:r>
            <a:r>
              <a:rPr lang="nl-BE" dirty="0">
                <a:latin typeface="+mn-lt"/>
                <a:ea typeface="+mn-ea"/>
                <a:cs typeface="+mn-cs"/>
                <a:hlinkClick r:id="rId10"/>
              </a:rPr>
              <a:t>Alain Le Tertre</a:t>
            </a:r>
            <a:r>
              <a:rPr lang="nl-BE" dirty="0">
                <a:latin typeface="+mn-lt"/>
                <a:ea typeface="+mn-ea"/>
                <a:cs typeface="+mn-cs"/>
              </a:rPr>
              <a:t>,</a:t>
            </a:r>
            <a:r>
              <a:rPr lang="nl-BE" baseline="30000" dirty="0">
                <a:latin typeface="+mn-lt"/>
                <a:ea typeface="+mn-ea"/>
                <a:cs typeface="+mn-cs"/>
              </a:rPr>
              <a:t>2</a:t>
            </a:r>
            <a:r>
              <a:rPr lang="nl-BE" dirty="0">
                <a:latin typeface="+mn-lt"/>
                <a:ea typeface="+mn-ea"/>
                <a:cs typeface="+mn-cs"/>
              </a:rPr>
              <a:t> </a:t>
            </a:r>
            <a:r>
              <a:rPr lang="nl-BE" dirty="0">
                <a:latin typeface="+mn-lt"/>
                <a:ea typeface="+mn-ea"/>
                <a:cs typeface="+mn-cs"/>
                <a:hlinkClick r:id="rId11"/>
              </a:rPr>
              <a:t>Philippe Frayssinet</a:t>
            </a:r>
            <a:r>
              <a:rPr lang="nl-BE" dirty="0">
                <a:latin typeface="+mn-lt"/>
                <a:ea typeface="+mn-ea"/>
                <a:cs typeface="+mn-cs"/>
              </a:rPr>
              <a:t>,</a:t>
            </a:r>
            <a:r>
              <a:rPr lang="nl-BE" baseline="30000" dirty="0">
                <a:latin typeface="+mn-lt"/>
                <a:ea typeface="+mn-ea"/>
                <a:cs typeface="+mn-cs"/>
              </a:rPr>
              <a:t>3</a:t>
            </a:r>
            <a:r>
              <a:rPr lang="nl-BE" dirty="0">
                <a:latin typeface="+mn-lt"/>
                <a:ea typeface="+mn-ea"/>
                <a:cs typeface="+mn-cs"/>
              </a:rPr>
              <a:t> </a:t>
            </a:r>
            <a:r>
              <a:rPr lang="nl-BE" dirty="0">
                <a:latin typeface="+mn-lt"/>
                <a:ea typeface="+mn-ea"/>
                <a:cs typeface="+mn-cs"/>
                <a:hlinkClick r:id="rId12"/>
              </a:rPr>
              <a:t>Pierre Bessemoulin</a:t>
            </a:r>
            <a:r>
              <a:rPr lang="nl-BE" dirty="0">
                <a:latin typeface="+mn-lt"/>
                <a:ea typeface="+mn-ea"/>
                <a:cs typeface="+mn-cs"/>
              </a:rPr>
              <a:t>,</a:t>
            </a:r>
            <a:r>
              <a:rPr lang="nl-BE" baseline="30000" dirty="0">
                <a:latin typeface="+mn-lt"/>
                <a:ea typeface="+mn-ea"/>
                <a:cs typeface="+mn-cs"/>
              </a:rPr>
              <a:t>3</a:t>
            </a:r>
            <a:r>
              <a:rPr lang="nl-BE" dirty="0">
                <a:latin typeface="+mn-lt"/>
                <a:ea typeface="+mn-ea"/>
                <a:cs typeface="+mn-cs"/>
              </a:rPr>
              <a:t> </a:t>
            </a:r>
            <a:r>
              <a:rPr lang="nl-BE" dirty="0" err="1">
                <a:latin typeface="+mn-lt"/>
                <a:ea typeface="+mn-ea"/>
                <a:cs typeface="+mn-cs"/>
                <a:hlinkClick r:id="rId13"/>
              </a:rPr>
              <a:t>Françoise</a:t>
            </a:r>
            <a:r>
              <a:rPr lang="nl-BE" dirty="0">
                <a:latin typeface="+mn-lt"/>
                <a:ea typeface="+mn-ea"/>
                <a:cs typeface="+mn-cs"/>
                <a:hlinkClick r:id="rId13"/>
              </a:rPr>
              <a:t> Laurent</a:t>
            </a:r>
            <a:r>
              <a:rPr lang="nl-BE" dirty="0">
                <a:latin typeface="+mn-lt"/>
                <a:ea typeface="+mn-ea"/>
                <a:cs typeface="+mn-cs"/>
              </a:rPr>
              <a:t>,</a:t>
            </a:r>
            <a:r>
              <a:rPr lang="nl-BE" baseline="30000" dirty="0">
                <a:latin typeface="+mn-lt"/>
                <a:ea typeface="+mn-ea"/>
                <a:cs typeface="+mn-cs"/>
              </a:rPr>
              <a:t>4</a:t>
            </a:r>
            <a:r>
              <a:rPr lang="nl-BE" dirty="0">
                <a:latin typeface="+mn-lt"/>
                <a:ea typeface="+mn-ea"/>
                <a:cs typeface="+mn-cs"/>
              </a:rPr>
              <a:t> </a:t>
            </a:r>
            <a:r>
              <a:rPr lang="nl-BE" dirty="0" err="1">
                <a:latin typeface="+mn-lt"/>
                <a:ea typeface="+mn-ea"/>
                <a:cs typeface="+mn-cs"/>
                <a:hlinkClick r:id="rId14"/>
              </a:rPr>
              <a:t>Perrine</a:t>
            </a:r>
            <a:r>
              <a:rPr lang="nl-BE" dirty="0">
                <a:latin typeface="+mn-lt"/>
                <a:ea typeface="+mn-ea"/>
                <a:cs typeface="+mn-cs"/>
                <a:hlinkClick r:id="rId14"/>
              </a:rPr>
              <a:t> De Crouy-Chanel</a:t>
            </a:r>
            <a:r>
              <a:rPr lang="nl-BE" dirty="0">
                <a:latin typeface="+mn-lt"/>
                <a:ea typeface="+mn-ea"/>
                <a:cs typeface="+mn-cs"/>
              </a:rPr>
              <a:t>,</a:t>
            </a:r>
            <a:r>
              <a:rPr lang="nl-BE" baseline="30000" dirty="0">
                <a:latin typeface="+mn-lt"/>
                <a:ea typeface="+mn-ea"/>
                <a:cs typeface="+mn-cs"/>
              </a:rPr>
              <a:t>2</a:t>
            </a:r>
            <a:r>
              <a:rPr lang="nl-BE" dirty="0">
                <a:latin typeface="+mn-lt"/>
                <a:ea typeface="+mn-ea"/>
                <a:cs typeface="+mn-cs"/>
              </a:rPr>
              <a:t> </a:t>
            </a:r>
            <a:r>
              <a:rPr lang="nl-BE" dirty="0">
                <a:latin typeface="+mn-lt"/>
                <a:ea typeface="+mn-ea"/>
                <a:cs typeface="+mn-cs"/>
                <a:hlinkClick r:id="rId15"/>
              </a:rPr>
              <a:t>Eric Jougla</a:t>
            </a:r>
            <a:r>
              <a:rPr lang="nl-BE" dirty="0">
                <a:latin typeface="+mn-lt"/>
                <a:ea typeface="+mn-ea"/>
                <a:cs typeface="+mn-cs"/>
              </a:rPr>
              <a:t>,</a:t>
            </a:r>
            <a:r>
              <a:rPr lang="nl-BE" baseline="30000" dirty="0">
                <a:latin typeface="+mn-lt"/>
                <a:ea typeface="+mn-ea"/>
                <a:cs typeface="+mn-cs"/>
              </a:rPr>
              <a:t>4</a:t>
            </a:r>
            <a:r>
              <a:rPr lang="nl-BE" dirty="0">
                <a:latin typeface="+mn-lt"/>
                <a:ea typeface="+mn-ea"/>
                <a:cs typeface="+mn-cs"/>
              </a:rPr>
              <a:t> </a:t>
            </a:r>
            <a:r>
              <a:rPr lang="nl-BE" dirty="0" err="1">
                <a:latin typeface="+mn-lt"/>
                <a:ea typeface="+mn-ea"/>
                <a:cs typeface="+mn-cs"/>
              </a:rPr>
              <a:t>and</a:t>
            </a:r>
            <a:r>
              <a:rPr lang="nl-BE" dirty="0">
                <a:latin typeface="+mn-lt"/>
                <a:ea typeface="+mn-ea"/>
                <a:cs typeface="+mn-cs"/>
              </a:rPr>
              <a:t> </a:t>
            </a:r>
            <a:r>
              <a:rPr lang="nl-BE" dirty="0">
                <a:latin typeface="+mn-lt"/>
                <a:ea typeface="+mn-ea"/>
                <a:cs typeface="+mn-cs"/>
                <a:hlinkClick r:id="rId16"/>
              </a:rPr>
              <a:t>Denis Hémon</a:t>
            </a:r>
            <a:r>
              <a:rPr lang="nl-BE" baseline="30000" dirty="0">
                <a:latin typeface="+mn-lt"/>
                <a:ea typeface="+mn-ea"/>
                <a:cs typeface="+mn-cs"/>
              </a:rPr>
              <a:t>1,*</a:t>
            </a:r>
            <a:endParaRPr lang="nl-BE" dirty="0">
              <a:latin typeface="+mn-lt"/>
              <a:ea typeface="+mn-ea"/>
              <a:cs typeface="+mn-cs"/>
            </a:endParaRPr>
          </a:p>
          <a:p>
            <a:pPr>
              <a:defRPr/>
            </a:pPr>
            <a:r>
              <a:rPr lang="nl-BE" dirty="0">
                <a:latin typeface="+mn-lt"/>
                <a:ea typeface="+mn-ea"/>
                <a:cs typeface="+mn-cs"/>
                <a:hlinkClick r:id="rId17"/>
              </a:rPr>
              <a:t>Author information ►</a:t>
            </a:r>
            <a:r>
              <a:rPr lang="nl-BE" dirty="0">
                <a:latin typeface="+mn-lt"/>
                <a:ea typeface="+mn-ea"/>
                <a:cs typeface="+mn-cs"/>
              </a:rPr>
              <a:t> </a:t>
            </a:r>
            <a:r>
              <a:rPr lang="nl-BE" dirty="0">
                <a:latin typeface="+mn-lt"/>
                <a:ea typeface="+mn-ea"/>
                <a:cs typeface="+mn-cs"/>
                <a:hlinkClick r:id="rId17"/>
              </a:rPr>
              <a:t>Copyright </a:t>
            </a:r>
            <a:r>
              <a:rPr lang="nl-BE" dirty="0" err="1">
                <a:latin typeface="+mn-lt"/>
                <a:ea typeface="+mn-ea"/>
                <a:cs typeface="+mn-cs"/>
                <a:hlinkClick r:id="rId17"/>
              </a:rPr>
              <a:t>and</a:t>
            </a:r>
            <a:r>
              <a:rPr lang="nl-BE" dirty="0">
                <a:latin typeface="+mn-lt"/>
                <a:ea typeface="+mn-ea"/>
                <a:cs typeface="+mn-cs"/>
                <a:hlinkClick r:id="rId17"/>
              </a:rPr>
              <a:t> License information ►</a:t>
            </a:r>
            <a:endParaRPr lang="nl-BE" dirty="0">
              <a:latin typeface="+mn-lt"/>
              <a:ea typeface="+mn-ea"/>
              <a:cs typeface="+mn-cs"/>
            </a:endParaRPr>
          </a:p>
          <a:p>
            <a:pPr>
              <a:defRPr/>
            </a:pPr>
            <a:endParaRPr lang="nl-BE" dirty="0">
              <a:latin typeface="+mn-lt"/>
              <a:ea typeface="+mn-ea"/>
              <a:cs typeface="+mn-cs"/>
            </a:endParaRPr>
          </a:p>
          <a:p>
            <a:pPr>
              <a:defRPr/>
            </a:pPr>
            <a:r>
              <a:rPr lang="nl-BE" dirty="0"/>
              <a:t>https://www.ncbi.nlm.nih.gov/pmc/articles/PMC2652641/</a:t>
            </a:r>
          </a:p>
        </p:txBody>
      </p:sp>
      <p:sp>
        <p:nvSpPr>
          <p:cNvPr id="114692" name="Tijdelijke aanduiding voor dianummer 3">
            <a:extLst>
              <a:ext uri="{FF2B5EF4-FFF2-40B4-BE49-F238E27FC236}">
                <a16:creationId xmlns:a16="http://schemas.microsoft.com/office/drawing/2014/main" id="{FF4ED1F7-6BE1-41B6-A47A-6A2C4527FA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25FF10A-D76B-4143-9C5D-88B653970078}" type="slidenum">
              <a:rPr lang="nl-BE" altLang="en-US" smtClean="0"/>
              <a:pPr/>
              <a:t>38</a:t>
            </a:fld>
            <a:endParaRPr lang="nl-BE" altLang="en-US"/>
          </a:p>
        </p:txBody>
      </p:sp>
    </p:spTree>
    <p:extLst>
      <p:ext uri="{BB962C8B-B14F-4D97-AF65-F5344CB8AC3E}">
        <p14:creationId xmlns:p14="http://schemas.microsoft.com/office/powerpoint/2010/main" val="8783631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jdelijke aanduiding voor dia-afbeelding 1">
            <a:extLst>
              <a:ext uri="{FF2B5EF4-FFF2-40B4-BE49-F238E27FC236}">
                <a16:creationId xmlns:a16="http://schemas.microsoft.com/office/drawing/2014/main" id="{A64B9880-4703-4F1D-A9D7-830F7E784708}"/>
              </a:ext>
            </a:extLst>
          </p:cNvPr>
          <p:cNvSpPr>
            <a:spLocks noGrp="1" noRot="1" noChangeAspect="1" noChangeArrowheads="1" noTextEdit="1"/>
          </p:cNvSpPr>
          <p:nvPr>
            <p:ph type="sldImg"/>
          </p:nvPr>
        </p:nvSpPr>
        <p:spPr>
          <a:ln/>
        </p:spPr>
      </p:sp>
      <p:sp>
        <p:nvSpPr>
          <p:cNvPr id="3" name="Tijdelijke aanduiding voor notities 2">
            <a:extLst>
              <a:ext uri="{FF2B5EF4-FFF2-40B4-BE49-F238E27FC236}">
                <a16:creationId xmlns:a16="http://schemas.microsoft.com/office/drawing/2014/main" id="{6EF2CEC0-3704-49F4-A1F2-2CF18C23976A}"/>
              </a:ext>
            </a:extLst>
          </p:cNvPr>
          <p:cNvSpPr>
            <a:spLocks noGrp="1"/>
          </p:cNvSpPr>
          <p:nvPr>
            <p:ph type="body" idx="1"/>
          </p:nvPr>
        </p:nvSpPr>
        <p:spPr/>
        <p:txBody>
          <a:bodyPr/>
          <a:lstStyle/>
          <a:p>
            <a:pPr>
              <a:defRPr/>
            </a:pPr>
            <a:r>
              <a:rPr lang="en-US" dirty="0"/>
              <a:t>A general reason offered for this has been greater longevity among women which means within older age groups: First, although women in Europe and the US live longer than men, in Europe more elderly women die in heat waves, while in the US more men do </a:t>
            </a:r>
            <a:r>
              <a:rPr lang="en-US" baseline="30000" dirty="0"/>
              <a:t>(</a:t>
            </a:r>
            <a:r>
              <a:rPr lang="en-US" baseline="30000" dirty="0" err="1">
                <a:hlinkClick r:id="rId3"/>
              </a:rPr>
              <a:t>Ebi</a:t>
            </a:r>
            <a:r>
              <a:rPr lang="en-US" baseline="30000" dirty="0">
                <a:hlinkClick r:id="rId3"/>
              </a:rPr>
              <a:t> &amp; </a:t>
            </a:r>
            <a:r>
              <a:rPr lang="en-US" baseline="30000" dirty="0" err="1">
                <a:hlinkClick r:id="rId3"/>
              </a:rPr>
              <a:t>Meehl</a:t>
            </a:r>
            <a:r>
              <a:rPr lang="en-US" baseline="30000" dirty="0">
                <a:hlinkClick r:id="rId3"/>
              </a:rPr>
              <a:t>, 2007</a:t>
            </a:r>
            <a:r>
              <a:rPr lang="en-US" dirty="0"/>
              <a:t>; </a:t>
            </a:r>
            <a:r>
              <a:rPr lang="en-US" dirty="0" err="1">
                <a:hlinkClick r:id="rId4"/>
              </a:rPr>
              <a:t>Klinenberg</a:t>
            </a:r>
            <a:r>
              <a:rPr lang="en-US" dirty="0">
                <a:hlinkClick r:id="rId4"/>
              </a:rPr>
              <a:t>, 2003</a:t>
            </a:r>
            <a:r>
              <a:rPr lang="en-US" dirty="0"/>
              <a:t>). Second, looking at the data from Paris in 2003, controlling for age reduces sex differences in mortality only slightly (-5%), with women still representing 60% of excess deaths </a:t>
            </a:r>
            <a:r>
              <a:rPr lang="en-US" baseline="30000" dirty="0"/>
              <a:t>(</a:t>
            </a:r>
            <a:r>
              <a:rPr lang="en-US" baseline="30000" dirty="0" err="1">
                <a:hlinkClick r:id="rId5"/>
              </a:rPr>
              <a:t>Toulemon</a:t>
            </a:r>
            <a:r>
              <a:rPr lang="en-US" baseline="30000" dirty="0">
                <a:hlinkClick r:id="rId5"/>
              </a:rPr>
              <a:t> &amp; Barbieri, 2005</a:t>
            </a:r>
            <a:r>
              <a:rPr lang="en-US" baseline="30000" dirty="0"/>
              <a:t>)</a:t>
            </a:r>
            <a:r>
              <a:rPr lang="en-US" dirty="0"/>
              <a:t>(Fig. 2B).</a:t>
            </a:r>
          </a:p>
          <a:p>
            <a:pPr>
              <a:defRPr/>
            </a:pPr>
            <a:r>
              <a:rPr lang="en-US" dirty="0"/>
              <a:t>While some have suggested that women </a:t>
            </a:r>
            <a:r>
              <a:rPr lang="en-US" b="1" dirty="0"/>
              <a:t>may have underlying physiological vulnerabilities,</a:t>
            </a:r>
            <a:r>
              <a:rPr lang="en-US" dirty="0"/>
              <a:t> such as reduced sweating capacity </a:t>
            </a:r>
            <a:r>
              <a:rPr lang="en-US" baseline="30000" dirty="0"/>
              <a:t>(</a:t>
            </a:r>
            <a:r>
              <a:rPr lang="en-US" baseline="30000" dirty="0" err="1">
                <a:hlinkClick r:id="rId6"/>
              </a:rPr>
              <a:t>D'Ippoliti</a:t>
            </a:r>
            <a:r>
              <a:rPr lang="en-US" baseline="30000" dirty="0">
                <a:hlinkClick r:id="rId6"/>
              </a:rPr>
              <a:t>, et al., 2010</a:t>
            </a:r>
            <a:r>
              <a:rPr lang="en-US" baseline="30000" dirty="0"/>
              <a:t>)</a:t>
            </a:r>
            <a:r>
              <a:rPr lang="en-US" dirty="0"/>
              <a:t>, the greater susceptibility of men in the US context suggests that gendered sociological factors in each region may play a more prominent role than any biological factors.</a:t>
            </a:r>
          </a:p>
          <a:p>
            <a:pPr>
              <a:defRPr/>
            </a:pPr>
            <a:r>
              <a:rPr lang="en-US" b="1" dirty="0"/>
              <a:t>Social isolation</a:t>
            </a:r>
            <a:r>
              <a:rPr lang="en-US" dirty="0"/>
              <a:t>, or living alone, has been identified by multiple studies as the most significant risk factor for death during heat waves </a:t>
            </a:r>
            <a:r>
              <a:rPr lang="en-US" baseline="30000" dirty="0"/>
              <a:t>(</a:t>
            </a:r>
            <a:r>
              <a:rPr lang="en-US" baseline="30000" dirty="0" err="1">
                <a:hlinkClick r:id="rId7"/>
              </a:rPr>
              <a:t>Cadot</a:t>
            </a:r>
            <a:r>
              <a:rPr lang="en-US" baseline="30000" dirty="0">
                <a:hlinkClick r:id="rId7"/>
              </a:rPr>
              <a:t>, et al., 2007</a:t>
            </a:r>
            <a:r>
              <a:rPr lang="en-US" dirty="0"/>
              <a:t>; </a:t>
            </a:r>
            <a:r>
              <a:rPr lang="en-US" dirty="0">
                <a:hlinkClick r:id="rId8"/>
              </a:rPr>
              <a:t>Kilbourne, 1997</a:t>
            </a:r>
            <a:r>
              <a:rPr lang="en-US" dirty="0"/>
              <a:t>). In France, it was found that the </a:t>
            </a:r>
            <a:r>
              <a:rPr lang="en-US" b="1" dirty="0"/>
              <a:t>absence of social activities </a:t>
            </a:r>
            <a:r>
              <a:rPr lang="en-US" dirty="0"/>
              <a:t>led to a </a:t>
            </a:r>
            <a:r>
              <a:rPr lang="en-US" dirty="0" err="1"/>
              <a:t>sixfold</a:t>
            </a:r>
            <a:r>
              <a:rPr lang="en-US" dirty="0"/>
              <a:t> increase in risk of death during a heat wave among the elderly </a:t>
            </a:r>
            <a:r>
              <a:rPr lang="en-US" baseline="30000" dirty="0"/>
              <a:t>(</a:t>
            </a:r>
            <a:r>
              <a:rPr lang="en-US" baseline="30000" dirty="0" err="1">
                <a:hlinkClick r:id="rId9"/>
              </a:rPr>
              <a:t>Vandentorren</a:t>
            </a:r>
            <a:r>
              <a:rPr lang="en-US" baseline="30000" dirty="0">
                <a:hlinkClick r:id="rId9"/>
              </a:rPr>
              <a:t>, et al., 2006</a:t>
            </a:r>
            <a:r>
              <a:rPr lang="en-US" baseline="30000" dirty="0"/>
              <a:t>)</a:t>
            </a:r>
            <a:r>
              <a:rPr lang="en-US" dirty="0"/>
              <a:t>. As well, mortality risks were much greater for those living at home (+74%) than those in public hospitals (+45%), </a:t>
            </a:r>
          </a:p>
          <a:p>
            <a:pPr>
              <a:defRPr/>
            </a:pPr>
            <a:r>
              <a:rPr lang="en-US" b="1" dirty="0"/>
              <a:t>Low socioeconomic status (SES)</a:t>
            </a:r>
            <a:r>
              <a:rPr lang="en-US" dirty="0"/>
              <a:t> has been shown by studies to be a risk factor for heat wave mortality across Europe. Rooms having poor insulation, no air conditioning, and located on the top most floor contributing to worse health outcomes</a:t>
            </a:r>
            <a:endParaRPr lang="nl-BE" dirty="0"/>
          </a:p>
          <a:p>
            <a:pPr>
              <a:defRPr/>
            </a:pPr>
            <a:endParaRPr lang="nl-BE" dirty="0"/>
          </a:p>
          <a:p>
            <a:pPr>
              <a:defRPr/>
            </a:pPr>
            <a:r>
              <a:rPr lang="nl-BE" dirty="0"/>
              <a:t>Source: </a:t>
            </a:r>
            <a:r>
              <a:rPr lang="en-US" b="1" dirty="0">
                <a:latin typeface="+mn-lt"/>
                <a:ea typeface="+mn-ea"/>
                <a:cs typeface="+mn-cs"/>
              </a:rPr>
              <a:t>Social Risk Factors for Heat Wave Mortality Among the Elderly</a:t>
            </a:r>
            <a:r>
              <a:rPr lang="en-US" dirty="0">
                <a:latin typeface="+mn-lt"/>
                <a:ea typeface="+mn-ea"/>
                <a:cs typeface="+mn-cs"/>
              </a:rPr>
              <a:t>: </a:t>
            </a:r>
            <a:r>
              <a:rPr lang="en-US" i="1" dirty="0">
                <a:latin typeface="+mn-lt"/>
                <a:ea typeface="+mn-ea"/>
                <a:cs typeface="+mn-cs"/>
              </a:rPr>
              <a:t>A case study of the 2003 heat wave in Paris, France</a:t>
            </a:r>
            <a:endParaRPr lang="en-US" dirty="0">
              <a:latin typeface="+mn-lt"/>
              <a:ea typeface="+mn-ea"/>
              <a:cs typeface="+mn-cs"/>
            </a:endParaRPr>
          </a:p>
          <a:p>
            <a:pPr>
              <a:defRPr/>
            </a:pPr>
            <a:r>
              <a:rPr lang="en-US" dirty="0">
                <a:latin typeface="+mn-lt"/>
                <a:ea typeface="+mn-ea"/>
                <a:cs typeface="+mn-cs"/>
              </a:rPr>
              <a:t>By </a:t>
            </a:r>
            <a:r>
              <a:rPr lang="en-US" dirty="0" err="1">
                <a:latin typeface="+mn-lt"/>
                <a:ea typeface="+mn-ea"/>
                <a:cs typeface="+mn-cs"/>
              </a:rPr>
              <a:t>Marzieh</a:t>
            </a:r>
            <a:r>
              <a:rPr lang="en-US" dirty="0">
                <a:latin typeface="+mn-lt"/>
                <a:ea typeface="+mn-ea"/>
                <a:cs typeface="+mn-cs"/>
              </a:rPr>
              <a:t> </a:t>
            </a:r>
            <a:r>
              <a:rPr lang="en-US" dirty="0" err="1">
                <a:latin typeface="+mn-lt"/>
                <a:ea typeface="+mn-ea"/>
                <a:cs typeface="+mn-cs"/>
              </a:rPr>
              <a:t>Ghiasi</a:t>
            </a:r>
            <a:r>
              <a:rPr lang="en-US" dirty="0">
                <a:latin typeface="+mn-lt"/>
                <a:ea typeface="+mn-ea"/>
                <a:cs typeface="+mn-cs"/>
              </a:rPr>
              <a:t> (Dec 2011)</a:t>
            </a:r>
          </a:p>
          <a:p>
            <a:pPr>
              <a:defRPr/>
            </a:pPr>
            <a:r>
              <a:rPr lang="nl-BE" dirty="0"/>
              <a:t>http://ghiasi.org/2011/12/social-risk-factors-for-heat-wave-mortality-among-the-elderly/</a:t>
            </a:r>
          </a:p>
        </p:txBody>
      </p:sp>
      <p:sp>
        <p:nvSpPr>
          <p:cNvPr id="118788" name="Tijdelijke aanduiding voor dianummer 3">
            <a:extLst>
              <a:ext uri="{FF2B5EF4-FFF2-40B4-BE49-F238E27FC236}">
                <a16:creationId xmlns:a16="http://schemas.microsoft.com/office/drawing/2014/main" id="{E54FDC1B-E510-45B7-B913-1AE9E0A20B6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2F4052B-9F7C-41A1-A235-FECF8AD30274}" type="slidenum">
              <a:rPr lang="nl-BE" altLang="en-US" smtClean="0"/>
              <a:pPr/>
              <a:t>41</a:t>
            </a:fld>
            <a:endParaRPr lang="nl-BE" altLang="en-US"/>
          </a:p>
        </p:txBody>
      </p:sp>
    </p:spTree>
    <p:extLst>
      <p:ext uri="{BB962C8B-B14F-4D97-AF65-F5344CB8AC3E}">
        <p14:creationId xmlns:p14="http://schemas.microsoft.com/office/powerpoint/2010/main" val="432006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A625EAC8-0F8D-4A60-9344-4F6F028E4A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B0414C2-A3D6-4209-99B8-F0DD28C2BD92}" type="slidenum">
              <a:rPr lang="fr-FR" altLang="en-US" smtClean="0"/>
              <a:pPr/>
              <a:t>3</a:t>
            </a:fld>
            <a:endParaRPr lang="fr-FR" altLang="en-US"/>
          </a:p>
        </p:txBody>
      </p:sp>
      <p:sp>
        <p:nvSpPr>
          <p:cNvPr id="22531" name="Slide Image Placeholder 1">
            <a:extLst>
              <a:ext uri="{FF2B5EF4-FFF2-40B4-BE49-F238E27FC236}">
                <a16:creationId xmlns:a16="http://schemas.microsoft.com/office/drawing/2014/main" id="{078DAC42-4F5D-415D-9E5F-ED1E2D2834E9}"/>
              </a:ext>
            </a:extLst>
          </p:cNvPr>
          <p:cNvSpPr>
            <a:spLocks noGrp="1" noRot="1" noChangeAspect="1" noChangeArrowheads="1" noTextEdit="1"/>
          </p:cNvSpPr>
          <p:nvPr>
            <p:ph type="sldImg"/>
          </p:nvPr>
        </p:nvSpPr>
        <p:spPr>
          <a:solidFill>
            <a:srgbClr val="FFFFFF"/>
          </a:solidFill>
          <a:ln/>
        </p:spPr>
      </p:sp>
      <p:sp>
        <p:nvSpPr>
          <p:cNvPr id="22532" name="Notes Placeholder 2">
            <a:extLst>
              <a:ext uri="{FF2B5EF4-FFF2-40B4-BE49-F238E27FC236}">
                <a16:creationId xmlns:a16="http://schemas.microsoft.com/office/drawing/2014/main" id="{9BE45CFF-1404-4D67-A112-64D668A9BE18}"/>
              </a:ext>
            </a:extLst>
          </p:cNvPr>
          <p:cNvSpPr>
            <a:spLocks noGrp="1"/>
          </p:cNvSpPr>
          <p:nvPr>
            <p:ph type="body" idx="1"/>
          </p:nvPr>
        </p:nvSpPr>
        <p:spPr>
          <a:xfrm>
            <a:off x="685800" y="4343400"/>
            <a:ext cx="5486400" cy="4114800"/>
          </a:xfrm>
          <a:solidFill>
            <a:srgbClr val="FFFFFF"/>
          </a:solidFill>
          <a:ln>
            <a:solidFill>
              <a:srgbClr val="000000"/>
            </a:solidFill>
          </a:ln>
        </p:spPr>
        <p:txBody>
          <a:bodyPr/>
          <a:lstStyle/>
          <a:p>
            <a:pPr eaLnBrk="1" hangingPunct="1">
              <a:spcBef>
                <a:spcPct val="0"/>
              </a:spcBef>
            </a:pPr>
            <a:endParaRPr lang="en-GB" altLang="en-US">
              <a:latin typeface="Arial" panose="020B0604020202020204" pitchFamily="34" charset="0"/>
              <a:ea typeface="ＭＳ Ｐゴシック" panose="020B0600070205080204" pitchFamily="34" charset="-128"/>
            </a:endParaRPr>
          </a:p>
        </p:txBody>
      </p:sp>
      <p:sp>
        <p:nvSpPr>
          <p:cNvPr id="22533" name="Slide Number Placeholder 3">
            <a:extLst>
              <a:ext uri="{FF2B5EF4-FFF2-40B4-BE49-F238E27FC236}">
                <a16:creationId xmlns:a16="http://schemas.microsoft.com/office/drawing/2014/main" id="{8F569C87-42DE-44B2-8A98-3D568B40A3A7}"/>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49229403-86B8-48DE-AAD3-E51D4957FA34}" type="slidenum">
              <a:rPr lang="en-GB" altLang="en-US" sz="1200">
                <a:latin typeface="Calibri" panose="020F0502020204030204" pitchFamily="34" charset="0"/>
              </a:rPr>
              <a:pPr algn="r" eaLnBrk="1" hangingPunct="1"/>
              <a:t>3</a:t>
            </a:fld>
            <a:endParaRPr lang="en-GB" altLang="en-US" sz="120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30107909-6FD5-46EB-9B45-DEF9517E36D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tabLst>
                <a:tab pos="723900" algn="l"/>
                <a:tab pos="1447800" algn="l"/>
                <a:tab pos="2171700" algn="l"/>
                <a:tab pos="2895600" algn="l"/>
              </a:tabLst>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tabLst>
                <a:tab pos="723900" algn="l"/>
                <a:tab pos="1447800" algn="l"/>
                <a:tab pos="2171700" algn="l"/>
                <a:tab pos="2895600" algn="l"/>
              </a:tabLst>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tabLst>
                <a:tab pos="723900" algn="l"/>
                <a:tab pos="1447800" algn="l"/>
                <a:tab pos="2171700" algn="l"/>
                <a:tab pos="2895600" algn="l"/>
              </a:tabLst>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tabLst>
                <a:tab pos="723900" algn="l"/>
                <a:tab pos="1447800" algn="l"/>
                <a:tab pos="2171700" algn="l"/>
                <a:tab pos="2895600" algn="l"/>
              </a:tabLst>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tabLst>
                <a:tab pos="723900" algn="l"/>
                <a:tab pos="1447800" algn="l"/>
                <a:tab pos="2171700" algn="l"/>
                <a:tab pos="2895600" algn="l"/>
              </a:tabLst>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buClr>
                <a:srgbClr val="000000"/>
              </a:buClr>
              <a:buFont typeface="Times New Roman" panose="02020603050405020304" pitchFamily="18" charset="0"/>
              <a:buNone/>
            </a:pPr>
            <a:fld id="{B55B2573-EB4A-4F1B-B5F6-CAA850C6877F}" type="slidenum">
              <a:rPr lang="fr-FR" altLang="en-US" sz="1400" smtClean="0"/>
              <a:pPr>
                <a:spcBef>
                  <a:spcPct val="0"/>
                </a:spcBef>
                <a:buClr>
                  <a:srgbClr val="000000"/>
                </a:buClr>
                <a:buFont typeface="Times New Roman" panose="02020603050405020304" pitchFamily="18" charset="0"/>
                <a:buNone/>
              </a:pPr>
              <a:t>5</a:t>
            </a:fld>
            <a:endParaRPr lang="fr-FR" altLang="en-US" sz="1400"/>
          </a:p>
        </p:txBody>
      </p:sp>
      <p:sp>
        <p:nvSpPr>
          <p:cNvPr id="31747" name="Slide Image Placeholder 1">
            <a:extLst>
              <a:ext uri="{FF2B5EF4-FFF2-40B4-BE49-F238E27FC236}">
                <a16:creationId xmlns:a16="http://schemas.microsoft.com/office/drawing/2014/main" id="{B2651ED0-DFB4-45D9-9957-CB9BC9FE6B50}"/>
              </a:ext>
            </a:extLst>
          </p:cNvPr>
          <p:cNvSpPr>
            <a:spLocks noGrp="1" noRot="1" noChangeAspect="1" noChangeArrowheads="1" noTextEdit="1"/>
          </p:cNvSpPr>
          <p:nvPr>
            <p:ph type="sldImg"/>
          </p:nvPr>
        </p:nvSpPr>
        <p:spPr>
          <a:solidFill>
            <a:srgbClr val="FFFFFF"/>
          </a:solidFill>
          <a:ln/>
        </p:spPr>
      </p:sp>
      <p:sp>
        <p:nvSpPr>
          <p:cNvPr id="31748" name="Notes Placeholder 2">
            <a:extLst>
              <a:ext uri="{FF2B5EF4-FFF2-40B4-BE49-F238E27FC236}">
                <a16:creationId xmlns:a16="http://schemas.microsoft.com/office/drawing/2014/main" id="{71EF69C2-468D-4A19-A716-254FB03E1CF8}"/>
              </a:ext>
            </a:extLst>
          </p:cNvPr>
          <p:cNvSpPr>
            <a:spLocks noGrp="1"/>
          </p:cNvSpPr>
          <p:nvPr>
            <p:ph type="body" idx="1"/>
          </p:nvPr>
        </p:nvSpPr>
        <p:spPr>
          <a:xfrm>
            <a:off x="685800" y="4343400"/>
            <a:ext cx="5486400" cy="4114800"/>
          </a:xfrm>
          <a:solidFill>
            <a:srgbClr val="FFFFFF"/>
          </a:solidFill>
          <a:ln>
            <a:solidFill>
              <a:srgbClr val="000000"/>
            </a:solidFill>
          </a:ln>
        </p:spPr>
        <p:txBody>
          <a:bodyPr/>
          <a:lstStyle/>
          <a:p>
            <a:pPr eaLnBrk="1" hangingPunct="1">
              <a:spcBef>
                <a:spcPct val="0"/>
              </a:spcBef>
            </a:pPr>
            <a:endParaRPr lang="en-GB" altLang="en-US">
              <a:latin typeface="Arial" panose="020B0604020202020204" pitchFamily="34" charset="0"/>
              <a:ea typeface="ＭＳ Ｐゴシック" panose="020B0600070205080204" pitchFamily="34" charset="-128"/>
            </a:endParaRPr>
          </a:p>
        </p:txBody>
      </p:sp>
      <p:sp>
        <p:nvSpPr>
          <p:cNvPr id="31749" name="Slide Number Placeholder 3">
            <a:extLst>
              <a:ext uri="{FF2B5EF4-FFF2-40B4-BE49-F238E27FC236}">
                <a16:creationId xmlns:a16="http://schemas.microsoft.com/office/drawing/2014/main" id="{C691F7E0-52AC-4511-8404-EF54B6F689BF}"/>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pPr>
            <a:fld id="{2410696E-2BBB-465F-A8D3-025D17C6C3F7}" type="slidenum">
              <a:rPr lang="en-GB" altLang="en-US">
                <a:latin typeface="Calibri" panose="020F0502020204030204" pitchFamily="34" charset="0"/>
                <a:ea typeface="Arial Unicode MS"/>
                <a:cs typeface="Arial Unicode MS"/>
              </a:rPr>
              <a:pPr algn="r" eaLnBrk="1" hangingPunct="1">
                <a:spcBef>
                  <a:spcPct val="0"/>
                </a:spcBef>
              </a:pPr>
              <a:t>5</a:t>
            </a:fld>
            <a:endParaRPr lang="en-GB" altLang="en-US">
              <a:latin typeface="Calibri" panose="020F0502020204030204" pitchFamily="34" charset="0"/>
              <a:ea typeface="Arial Unicode MS"/>
              <a:cs typeface="Arial Unicode M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BC5C1738-99E2-4D25-A965-6BB1A7B8F0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tabLst>
                <a:tab pos="723900" algn="l"/>
                <a:tab pos="1447800" algn="l"/>
                <a:tab pos="2171700" algn="l"/>
                <a:tab pos="2895600" algn="l"/>
              </a:tabLst>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tabLst>
                <a:tab pos="723900" algn="l"/>
                <a:tab pos="1447800" algn="l"/>
                <a:tab pos="2171700" algn="l"/>
                <a:tab pos="2895600" algn="l"/>
              </a:tabLst>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tabLst>
                <a:tab pos="723900" algn="l"/>
                <a:tab pos="1447800" algn="l"/>
                <a:tab pos="2171700" algn="l"/>
                <a:tab pos="2895600" algn="l"/>
              </a:tabLst>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tabLst>
                <a:tab pos="723900" algn="l"/>
                <a:tab pos="1447800" algn="l"/>
                <a:tab pos="2171700" algn="l"/>
                <a:tab pos="2895600" algn="l"/>
              </a:tabLst>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tabLst>
                <a:tab pos="723900" algn="l"/>
                <a:tab pos="1447800" algn="l"/>
                <a:tab pos="2171700" algn="l"/>
                <a:tab pos="2895600" algn="l"/>
              </a:tabLst>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buClr>
                <a:srgbClr val="000000"/>
              </a:buClr>
              <a:buFont typeface="Times New Roman" panose="02020603050405020304" pitchFamily="18" charset="0"/>
              <a:buNone/>
            </a:pPr>
            <a:fld id="{412F5CAC-CDF8-4C9F-9018-C4BC0BA23F26}" type="slidenum">
              <a:rPr lang="fr-FR" altLang="en-US" sz="1400" smtClean="0"/>
              <a:pPr>
                <a:spcBef>
                  <a:spcPct val="0"/>
                </a:spcBef>
                <a:buClr>
                  <a:srgbClr val="000000"/>
                </a:buClr>
                <a:buFont typeface="Times New Roman" panose="02020603050405020304" pitchFamily="18" charset="0"/>
                <a:buNone/>
              </a:pPr>
              <a:t>6</a:t>
            </a:fld>
            <a:endParaRPr lang="fr-FR" altLang="en-US" sz="1400"/>
          </a:p>
        </p:txBody>
      </p:sp>
      <p:sp>
        <p:nvSpPr>
          <p:cNvPr id="33795" name="Slide Image Placeholder 1">
            <a:extLst>
              <a:ext uri="{FF2B5EF4-FFF2-40B4-BE49-F238E27FC236}">
                <a16:creationId xmlns:a16="http://schemas.microsoft.com/office/drawing/2014/main" id="{6B189F33-FE4E-4C0C-B689-7E1AF883E354}"/>
              </a:ext>
            </a:extLst>
          </p:cNvPr>
          <p:cNvSpPr>
            <a:spLocks noGrp="1" noRot="1" noChangeAspect="1" noChangeArrowheads="1" noTextEdit="1"/>
          </p:cNvSpPr>
          <p:nvPr>
            <p:ph type="sldImg"/>
          </p:nvPr>
        </p:nvSpPr>
        <p:spPr>
          <a:solidFill>
            <a:srgbClr val="FFFFFF"/>
          </a:solidFill>
          <a:ln/>
        </p:spPr>
      </p:sp>
      <p:sp>
        <p:nvSpPr>
          <p:cNvPr id="33796" name="Notes Placeholder 2">
            <a:extLst>
              <a:ext uri="{FF2B5EF4-FFF2-40B4-BE49-F238E27FC236}">
                <a16:creationId xmlns:a16="http://schemas.microsoft.com/office/drawing/2014/main" id="{4DE9BC92-E4F8-4E37-8A28-D54BC4260A69}"/>
              </a:ext>
            </a:extLst>
          </p:cNvPr>
          <p:cNvSpPr>
            <a:spLocks noGrp="1"/>
          </p:cNvSpPr>
          <p:nvPr>
            <p:ph type="body" idx="1"/>
          </p:nvPr>
        </p:nvSpPr>
        <p:spPr>
          <a:xfrm>
            <a:off x="685800" y="4343400"/>
            <a:ext cx="5486400" cy="4114800"/>
          </a:xfrm>
          <a:solidFill>
            <a:srgbClr val="FFFFFF"/>
          </a:solidFill>
          <a:ln>
            <a:solidFill>
              <a:srgbClr val="000000"/>
            </a:solidFill>
          </a:ln>
        </p:spPr>
        <p:txBody>
          <a:bodyPr/>
          <a:lstStyle/>
          <a:p>
            <a:pPr eaLnBrk="1" hangingPunct="1">
              <a:spcBef>
                <a:spcPct val="0"/>
              </a:spcBef>
            </a:pPr>
            <a:endParaRPr lang="en-GB" altLang="en-US">
              <a:latin typeface="Arial" panose="020B0604020202020204" pitchFamily="34" charset="0"/>
              <a:ea typeface="ＭＳ Ｐゴシック" panose="020B0600070205080204" pitchFamily="34" charset="-128"/>
            </a:endParaRPr>
          </a:p>
        </p:txBody>
      </p:sp>
      <p:sp>
        <p:nvSpPr>
          <p:cNvPr id="33797" name="Slide Number Placeholder 3">
            <a:extLst>
              <a:ext uri="{FF2B5EF4-FFF2-40B4-BE49-F238E27FC236}">
                <a16:creationId xmlns:a16="http://schemas.microsoft.com/office/drawing/2014/main" id="{222052D8-1576-4D2A-AE45-6F54A37EBCB1}"/>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pPr>
            <a:fld id="{2EC6E74D-A5C8-44D7-8F72-BFDDA7556EF2}" type="slidenum">
              <a:rPr lang="en-GB" altLang="en-US">
                <a:latin typeface="Calibri" panose="020F0502020204030204" pitchFamily="34" charset="0"/>
                <a:ea typeface="Arial Unicode MS"/>
                <a:cs typeface="Arial Unicode MS"/>
              </a:rPr>
              <a:pPr algn="r" eaLnBrk="1" hangingPunct="1">
                <a:spcBef>
                  <a:spcPct val="0"/>
                </a:spcBef>
              </a:pPr>
              <a:t>6</a:t>
            </a:fld>
            <a:endParaRPr lang="en-GB" altLang="en-US">
              <a:latin typeface="Calibri" panose="020F0502020204030204" pitchFamily="34" charset="0"/>
              <a:ea typeface="Arial Unicode MS"/>
              <a:cs typeface="Arial Unicode M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E52E64E6-CACF-44C5-8BA1-747E6D6D89A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tabLst>
                <a:tab pos="723900" algn="l"/>
                <a:tab pos="1447800" algn="l"/>
                <a:tab pos="2171700" algn="l"/>
                <a:tab pos="2895600" algn="l"/>
              </a:tabLst>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tabLst>
                <a:tab pos="723900" algn="l"/>
                <a:tab pos="1447800" algn="l"/>
                <a:tab pos="2171700" algn="l"/>
                <a:tab pos="2895600" algn="l"/>
              </a:tabLst>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tabLst>
                <a:tab pos="723900" algn="l"/>
                <a:tab pos="1447800" algn="l"/>
                <a:tab pos="2171700" algn="l"/>
                <a:tab pos="2895600" algn="l"/>
              </a:tabLst>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tabLst>
                <a:tab pos="723900" algn="l"/>
                <a:tab pos="1447800" algn="l"/>
                <a:tab pos="2171700" algn="l"/>
                <a:tab pos="2895600" algn="l"/>
              </a:tabLst>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tabLst>
                <a:tab pos="723900" algn="l"/>
                <a:tab pos="1447800" algn="l"/>
                <a:tab pos="2171700" algn="l"/>
                <a:tab pos="2895600" algn="l"/>
              </a:tabLst>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buClr>
                <a:srgbClr val="000000"/>
              </a:buClr>
              <a:buFont typeface="Times New Roman" panose="02020603050405020304" pitchFamily="18" charset="0"/>
              <a:buNone/>
            </a:pPr>
            <a:fld id="{56A9DC8D-5B5E-4234-BD61-8B176E88A7BC}" type="slidenum">
              <a:rPr lang="de-DE" altLang="de-DE" sz="1400" smtClean="0"/>
              <a:pPr>
                <a:spcBef>
                  <a:spcPct val="0"/>
                </a:spcBef>
                <a:buClr>
                  <a:srgbClr val="000000"/>
                </a:buClr>
                <a:buFont typeface="Times New Roman" panose="02020603050405020304" pitchFamily="18" charset="0"/>
                <a:buNone/>
              </a:pPr>
              <a:t>7</a:t>
            </a:fld>
            <a:endParaRPr lang="de-DE" altLang="de-DE" sz="1400"/>
          </a:p>
        </p:txBody>
      </p:sp>
      <p:sp>
        <p:nvSpPr>
          <p:cNvPr id="35843" name="Rectangle 2">
            <a:extLst>
              <a:ext uri="{FF2B5EF4-FFF2-40B4-BE49-F238E27FC236}">
                <a16:creationId xmlns:a16="http://schemas.microsoft.com/office/drawing/2014/main" id="{DB36E303-F92B-4AC7-925A-630669603187}"/>
              </a:ext>
            </a:extLst>
          </p:cNvPr>
          <p:cNvSpPr>
            <a:spLocks noGrp="1" noRot="1" noChangeAspect="1" noChangeArrowheads="1" noTextEdit="1"/>
          </p:cNvSpPr>
          <p:nvPr>
            <p:ph type="sldImg"/>
          </p:nvPr>
        </p:nvSpPr>
        <p:spPr>
          <a:xfrm>
            <a:off x="434975" y="684213"/>
            <a:ext cx="6096000" cy="3429000"/>
          </a:xfrm>
          <a:ln/>
        </p:spPr>
      </p:sp>
      <p:sp>
        <p:nvSpPr>
          <p:cNvPr id="35844" name="Rectangle 3">
            <a:extLst>
              <a:ext uri="{FF2B5EF4-FFF2-40B4-BE49-F238E27FC236}">
                <a16:creationId xmlns:a16="http://schemas.microsoft.com/office/drawing/2014/main" id="{465C918C-9F6C-49D2-8160-B09D0C3316F8}"/>
              </a:ext>
            </a:extLst>
          </p:cNvPr>
          <p:cNvSpPr>
            <a:spLocks noGrp="1" noChangeArrowheads="1"/>
          </p:cNvSpPr>
          <p:nvPr>
            <p:ph type="body" idx="1"/>
          </p:nvPr>
        </p:nvSpPr>
        <p:spPr>
          <a:xfrm>
            <a:off x="906463" y="4711700"/>
            <a:ext cx="4981575" cy="4462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3FC37DFF-388D-4C9F-BDFD-0573867D13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9C12C5C-697B-4545-AC96-6799C853B56F}" type="slidenum">
              <a:rPr lang="fr-FR" altLang="en-US" smtClean="0"/>
              <a:pPr/>
              <a:t>8</a:t>
            </a:fld>
            <a:endParaRPr lang="fr-FR" altLang="en-US"/>
          </a:p>
        </p:txBody>
      </p:sp>
      <p:sp>
        <p:nvSpPr>
          <p:cNvPr id="37891" name="Slide Image Placeholder 1">
            <a:extLst>
              <a:ext uri="{FF2B5EF4-FFF2-40B4-BE49-F238E27FC236}">
                <a16:creationId xmlns:a16="http://schemas.microsoft.com/office/drawing/2014/main" id="{5E0D105D-E843-411F-A392-F255C3A27F70}"/>
              </a:ext>
            </a:extLst>
          </p:cNvPr>
          <p:cNvSpPr>
            <a:spLocks noGrp="1" noRot="1" noChangeAspect="1" noChangeArrowheads="1" noTextEdit="1"/>
          </p:cNvSpPr>
          <p:nvPr>
            <p:ph type="sldImg"/>
          </p:nvPr>
        </p:nvSpPr>
        <p:spPr>
          <a:solidFill>
            <a:srgbClr val="FFFFFF"/>
          </a:solidFill>
          <a:ln/>
        </p:spPr>
      </p:sp>
      <p:sp>
        <p:nvSpPr>
          <p:cNvPr id="37892" name="Notes Placeholder 2">
            <a:extLst>
              <a:ext uri="{FF2B5EF4-FFF2-40B4-BE49-F238E27FC236}">
                <a16:creationId xmlns:a16="http://schemas.microsoft.com/office/drawing/2014/main" id="{15A11BFA-1A79-46BF-98B5-C3D6DFD59565}"/>
              </a:ext>
            </a:extLst>
          </p:cNvPr>
          <p:cNvSpPr>
            <a:spLocks noGrp="1"/>
          </p:cNvSpPr>
          <p:nvPr>
            <p:ph type="body" idx="1"/>
          </p:nvPr>
        </p:nvSpPr>
        <p:spPr>
          <a:xfrm>
            <a:off x="685800" y="4343400"/>
            <a:ext cx="5486400" cy="4114800"/>
          </a:xfrm>
          <a:solidFill>
            <a:srgbClr val="FFFFFF"/>
          </a:solidFill>
          <a:ln>
            <a:solidFill>
              <a:srgbClr val="000000"/>
            </a:solidFill>
          </a:ln>
        </p:spPr>
        <p:txBody>
          <a:bodyPr/>
          <a:lstStyle/>
          <a:p>
            <a:pPr eaLnBrk="1" hangingPunct="1">
              <a:spcBef>
                <a:spcPct val="0"/>
              </a:spcBef>
            </a:pPr>
            <a:endParaRPr lang="en-GB" altLang="en-US">
              <a:latin typeface="Arial" panose="020B0604020202020204" pitchFamily="34" charset="0"/>
              <a:ea typeface="ＭＳ Ｐゴシック" panose="020B0600070205080204" pitchFamily="34" charset="-128"/>
            </a:endParaRPr>
          </a:p>
        </p:txBody>
      </p:sp>
      <p:sp>
        <p:nvSpPr>
          <p:cNvPr id="37893" name="Slide Number Placeholder 3">
            <a:extLst>
              <a:ext uri="{FF2B5EF4-FFF2-40B4-BE49-F238E27FC236}">
                <a16:creationId xmlns:a16="http://schemas.microsoft.com/office/drawing/2014/main" id="{F939300A-9B56-41E5-BC3D-80C0B36C8B7E}"/>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C53B4155-E00B-4DC2-AA75-6640524A5918}" type="slidenum">
              <a:rPr lang="en-GB" altLang="en-US" sz="1200">
                <a:latin typeface="Calibri" panose="020F0502020204030204" pitchFamily="34" charset="0"/>
              </a:rPr>
              <a:pPr algn="r" eaLnBrk="1" hangingPunct="1"/>
              <a:t>8</a:t>
            </a:fld>
            <a:endParaRPr lang="en-GB" altLang="en-US" sz="1200">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jdelijke aanduiding voor dia-afbeelding 1">
            <a:extLst>
              <a:ext uri="{FF2B5EF4-FFF2-40B4-BE49-F238E27FC236}">
                <a16:creationId xmlns:a16="http://schemas.microsoft.com/office/drawing/2014/main" id="{53A36A5C-2927-4194-A180-00AF85A8D859}"/>
              </a:ext>
            </a:extLst>
          </p:cNvPr>
          <p:cNvSpPr>
            <a:spLocks noGrp="1" noRot="1" noChangeAspect="1" noChangeArrowheads="1" noTextEdit="1"/>
          </p:cNvSpPr>
          <p:nvPr>
            <p:ph type="sldImg"/>
          </p:nvPr>
        </p:nvSpPr>
        <p:spPr>
          <a:ln/>
        </p:spPr>
      </p:sp>
      <p:sp>
        <p:nvSpPr>
          <p:cNvPr id="51203" name="Tijdelijke aanduiding voor notities 2">
            <a:extLst>
              <a:ext uri="{FF2B5EF4-FFF2-40B4-BE49-F238E27FC236}">
                <a16:creationId xmlns:a16="http://schemas.microsoft.com/office/drawing/2014/main" id="{E2D58D74-E9D4-49BE-9B56-5F6296AE81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Lst>
        </p:spPr>
        <p:txBody>
          <a:bodyPr/>
          <a:lstStyle/>
          <a:p>
            <a:endParaRPr lang="nl-BE" altLang="en-US">
              <a:latin typeface="Arial" panose="020B0604020202020204" pitchFamily="34" charset="0"/>
              <a:ea typeface="ＭＳ Ｐゴシック" panose="020B0600070205080204" pitchFamily="34" charset="-128"/>
            </a:endParaRPr>
          </a:p>
        </p:txBody>
      </p:sp>
      <p:sp>
        <p:nvSpPr>
          <p:cNvPr id="51204" name="Tijdelijke aanduiding voor dianummer 3">
            <a:extLst>
              <a:ext uri="{FF2B5EF4-FFF2-40B4-BE49-F238E27FC236}">
                <a16:creationId xmlns:a16="http://schemas.microsoft.com/office/drawing/2014/main" id="{842C1227-9AE7-44E7-883F-7A160F4F62D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AAA3828-6AE7-4642-A49D-BA44B03707AB}" type="slidenum">
              <a:rPr lang="de-CH" altLang="en-US" smtClean="0"/>
              <a:pPr/>
              <a:t>12</a:t>
            </a:fld>
            <a:endParaRPr lang="de-CH"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err="1"/>
              <a:t>This</a:t>
            </a:r>
            <a:r>
              <a:rPr lang="nl-BE" dirty="0"/>
              <a:t> </a:t>
            </a:r>
            <a:r>
              <a:rPr lang="nl-BE" dirty="0" err="1"/>
              <a:t>language</a:t>
            </a:r>
            <a:r>
              <a:rPr lang="nl-BE" dirty="0"/>
              <a:t> is </a:t>
            </a:r>
            <a:r>
              <a:rPr lang="nl-BE" dirty="0" err="1"/>
              <a:t>Malayalam</a:t>
            </a:r>
            <a:r>
              <a:rPr lang="nl-BE" dirty="0"/>
              <a:t>, een taal uit </a:t>
            </a:r>
            <a:r>
              <a:rPr lang="nl-BE" dirty="0" err="1"/>
              <a:t>Kerala</a:t>
            </a:r>
            <a:r>
              <a:rPr lang="nl-BE" dirty="0"/>
              <a:t>, India. </a:t>
            </a:r>
          </a:p>
        </p:txBody>
      </p:sp>
      <p:sp>
        <p:nvSpPr>
          <p:cNvPr id="4" name="Tijdelijke aanduiding voor dianummer 3"/>
          <p:cNvSpPr>
            <a:spLocks noGrp="1"/>
          </p:cNvSpPr>
          <p:nvPr>
            <p:ph type="sldNum" sz="quarter" idx="5"/>
          </p:nvPr>
        </p:nvSpPr>
        <p:spPr/>
        <p:txBody>
          <a:bodyPr/>
          <a:lstStyle/>
          <a:p>
            <a:pPr>
              <a:defRPr/>
            </a:pPr>
            <a:fld id="{CCD9C789-F641-47E0-B3B7-A155A36D4B28}" type="slidenum">
              <a:rPr lang="fr-FR" altLang="nl-BE" smtClean="0"/>
              <a:pPr>
                <a:defRPr/>
              </a:pPr>
              <a:t>15</a:t>
            </a:fld>
            <a:endParaRPr lang="fr-FR" altLang="nl-BE"/>
          </a:p>
        </p:txBody>
      </p:sp>
    </p:spTree>
    <p:extLst>
      <p:ext uri="{BB962C8B-B14F-4D97-AF65-F5344CB8AC3E}">
        <p14:creationId xmlns:p14="http://schemas.microsoft.com/office/powerpoint/2010/main" val="2842065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jdelijke aanduiding voor dia-afbeelding 1">
            <a:extLst>
              <a:ext uri="{FF2B5EF4-FFF2-40B4-BE49-F238E27FC236}">
                <a16:creationId xmlns:a16="http://schemas.microsoft.com/office/drawing/2014/main" id="{D99F1812-1E62-43F3-BBB8-E886CEE48FC8}"/>
              </a:ext>
            </a:extLst>
          </p:cNvPr>
          <p:cNvSpPr>
            <a:spLocks noGrp="1" noRot="1" noChangeAspect="1" noChangeArrowheads="1" noTextEdit="1"/>
          </p:cNvSpPr>
          <p:nvPr>
            <p:ph type="sldImg"/>
          </p:nvPr>
        </p:nvSpPr>
        <p:spPr>
          <a:ln/>
        </p:spPr>
      </p:sp>
      <p:sp>
        <p:nvSpPr>
          <p:cNvPr id="3" name="Tijdelijke aanduiding voor notities 2">
            <a:extLst>
              <a:ext uri="{FF2B5EF4-FFF2-40B4-BE49-F238E27FC236}">
                <a16:creationId xmlns:a16="http://schemas.microsoft.com/office/drawing/2014/main" id="{0EAC4E0F-9CA3-4E71-8D0F-317CFC5CF8F6}"/>
              </a:ext>
            </a:extLst>
          </p:cNvPr>
          <p:cNvSpPr>
            <a:spLocks noGrp="1"/>
          </p:cNvSpPr>
          <p:nvPr>
            <p:ph type="body" idx="1"/>
          </p:nvPr>
        </p:nvSpPr>
        <p:spPr/>
        <p:txBody>
          <a:bodyPr/>
          <a:lstStyle/>
          <a:p>
            <a:pPr eaLnBrk="1" fontAlgn="auto" hangingPunct="1">
              <a:spcBef>
                <a:spcPts val="0"/>
              </a:spcBef>
              <a:spcAft>
                <a:spcPts val="0"/>
              </a:spcAft>
              <a:defRPr/>
            </a:pPr>
            <a:r>
              <a:rPr lang="en-US" dirty="0">
                <a:latin typeface="+mn-lt"/>
                <a:ea typeface="+mn-ea"/>
                <a:cs typeface="+mn-cs"/>
              </a:rPr>
              <a:t>Women make up less than 20 % of ICT graduates in the EU, a figure that has been declining in recent years. Despite </a:t>
            </a:r>
            <a:r>
              <a:rPr lang="en-US" dirty="0" err="1">
                <a:latin typeface="+mn-lt"/>
                <a:ea typeface="+mn-ea"/>
                <a:cs typeface="+mn-cs"/>
              </a:rPr>
              <a:t>labour</a:t>
            </a:r>
            <a:r>
              <a:rPr lang="en-US" dirty="0">
                <a:latin typeface="+mn-lt"/>
                <a:ea typeface="+mn-ea"/>
                <a:cs typeface="+mn-cs"/>
              </a:rPr>
              <a:t> shortages in the sector, women will keep missing out on these job opportunities because of gender segregation that shapes their choices from an early age. Narrowing the gender gap in Science, Technology, Engineering and Mathematics (STEM) education is one way to create fairer economic growth. EIGE’s research shows that this would lead to more jobs (up to 1.2 million by 2050) and increased GDP over the long-term (up to 820 billion EUR by 2050). It would also improve the long‑term competitiveness of the EU economy, due to more exports and less imports that would contribute to an improved balance of trade.</a:t>
            </a:r>
          </a:p>
          <a:p>
            <a:pPr>
              <a:defRPr/>
            </a:pPr>
            <a:r>
              <a:rPr lang="nl-BE" dirty="0"/>
              <a:t>Source: http://eige.europa.eu/news-and-events/news/study-and-work-eu-set-apart-gender</a:t>
            </a:r>
          </a:p>
        </p:txBody>
      </p:sp>
      <p:sp>
        <p:nvSpPr>
          <p:cNvPr id="62468" name="Tijdelijke aanduiding voor dianummer 3">
            <a:extLst>
              <a:ext uri="{FF2B5EF4-FFF2-40B4-BE49-F238E27FC236}">
                <a16:creationId xmlns:a16="http://schemas.microsoft.com/office/drawing/2014/main" id="{ADDCDF46-6B6B-4BDD-A0E9-44CB77141A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AE2F7A7-B510-4DD6-96C6-06D15718136E}" type="slidenum">
              <a:rPr lang="nl-BE" altLang="en-US" smtClean="0"/>
              <a:pPr/>
              <a:t>19</a:t>
            </a:fld>
            <a:endParaRPr lang="nl-BE"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8"/>
            <a:ext cx="10363200" cy="1470025"/>
          </a:xfrm>
        </p:spPr>
        <p:txBody>
          <a:bodyPr/>
          <a:lstStyle/>
          <a:p>
            <a:r>
              <a:rPr lang="nl-NL"/>
              <a:t>Klik om de stijl te bewerken</a:t>
            </a:r>
            <a:endParaRPr lang="nl-BE"/>
          </a:p>
        </p:txBody>
      </p:sp>
      <p:sp>
        <p:nvSpPr>
          <p:cNvPr id="3" name="Ond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BE"/>
          </a:p>
        </p:txBody>
      </p:sp>
      <p:sp>
        <p:nvSpPr>
          <p:cNvPr id="4" name="Tijdelijke aanduiding voor datum 3"/>
          <p:cNvSpPr>
            <a:spLocks noGrp="1"/>
          </p:cNvSpPr>
          <p:nvPr>
            <p:ph type="dt" sz="half" idx="10"/>
          </p:nvPr>
        </p:nvSpPr>
        <p:spPr/>
        <p:txBody>
          <a:bodyPr/>
          <a:lstStyle/>
          <a:p>
            <a:fld id="{184D5417-F2E5-479C-A929-B759FCDCD29E}" type="datetime1">
              <a:rPr lang="nl-BE" smtClean="0">
                <a:solidFill>
                  <a:prstClr val="black">
                    <a:tint val="75000"/>
                  </a:prstClr>
                </a:solidFill>
              </a:rPr>
              <a:pPr/>
              <a:t>30/08/2019</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r>
              <a:rPr lang="nl-BE">
                <a:solidFill>
                  <a:prstClr val="black">
                    <a:tint val="75000"/>
                  </a:prstClr>
                </a:solidFill>
              </a:rPr>
              <a:t>katrien.vanderheyden@gmail.com - Nesma Consulting</a:t>
            </a:r>
          </a:p>
        </p:txBody>
      </p:sp>
      <p:sp>
        <p:nvSpPr>
          <p:cNvPr id="6" name="Tijdelijke aanduiding voor dianummer 5"/>
          <p:cNvSpPr>
            <a:spLocks noGrp="1"/>
          </p:cNvSpPr>
          <p:nvPr>
            <p:ph type="sldNum" sz="quarter" idx="12"/>
          </p:nvPr>
        </p:nvSpPr>
        <p:spPr/>
        <p:txBody>
          <a:bodyPr/>
          <a:lstStyle/>
          <a:p>
            <a:fld id="{2C6D9E04-24A2-4EFD-AA3E-90B5A760002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2293040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B1096306-500A-4B23-866E-653EFFB0A23B}" type="datetime1">
              <a:rPr lang="nl-BE" smtClean="0">
                <a:solidFill>
                  <a:prstClr val="black">
                    <a:tint val="75000"/>
                  </a:prstClr>
                </a:solidFill>
              </a:rPr>
              <a:pPr/>
              <a:t>30/08/2019</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r>
              <a:rPr lang="nl-BE">
                <a:solidFill>
                  <a:prstClr val="black">
                    <a:tint val="75000"/>
                  </a:prstClr>
                </a:solidFill>
              </a:rPr>
              <a:t>katrien.vanderheyden@gmail.com - Nesma Consulting</a:t>
            </a:r>
          </a:p>
        </p:txBody>
      </p:sp>
      <p:sp>
        <p:nvSpPr>
          <p:cNvPr id="6" name="Tijdelijke aanduiding voor dianummer 5"/>
          <p:cNvSpPr>
            <a:spLocks noGrp="1"/>
          </p:cNvSpPr>
          <p:nvPr>
            <p:ph type="sldNum" sz="quarter" idx="12"/>
          </p:nvPr>
        </p:nvSpPr>
        <p:spPr/>
        <p:txBody>
          <a:bodyPr/>
          <a:lstStyle/>
          <a:p>
            <a:fld id="{2C6D9E04-24A2-4EFD-AA3E-90B5A760002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4019483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11785600" y="274639"/>
            <a:ext cx="3657600" cy="5851525"/>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812800" y="274639"/>
            <a:ext cx="107696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4ED024F0-531D-4E45-B161-86BAEA6D0066}" type="datetime1">
              <a:rPr lang="nl-BE" smtClean="0">
                <a:solidFill>
                  <a:prstClr val="black">
                    <a:tint val="75000"/>
                  </a:prstClr>
                </a:solidFill>
              </a:rPr>
              <a:pPr/>
              <a:t>30/08/2019</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r>
              <a:rPr lang="nl-BE">
                <a:solidFill>
                  <a:prstClr val="black">
                    <a:tint val="75000"/>
                  </a:prstClr>
                </a:solidFill>
              </a:rPr>
              <a:t>katrien.vanderheyden@gmail.com - Nesma Consulting</a:t>
            </a:r>
          </a:p>
        </p:txBody>
      </p:sp>
      <p:sp>
        <p:nvSpPr>
          <p:cNvPr id="6" name="Tijdelijke aanduiding voor dianummer 5"/>
          <p:cNvSpPr>
            <a:spLocks noGrp="1"/>
          </p:cNvSpPr>
          <p:nvPr>
            <p:ph type="sldNum" sz="quarter" idx="12"/>
          </p:nvPr>
        </p:nvSpPr>
        <p:spPr/>
        <p:txBody>
          <a:bodyPr/>
          <a:lstStyle/>
          <a:p>
            <a:fld id="{2C6D9E04-24A2-4EFD-AA3E-90B5A760002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2129843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8"/>
            <a:ext cx="10363200" cy="1470025"/>
          </a:xfrm>
        </p:spPr>
        <p:txBody>
          <a:bodyPr/>
          <a:lstStyle/>
          <a:p>
            <a:r>
              <a:rPr lang="nl-NL"/>
              <a:t>Klik om de stijl te bewerken</a:t>
            </a:r>
            <a:endParaRPr lang="nl-BE"/>
          </a:p>
        </p:txBody>
      </p:sp>
      <p:sp>
        <p:nvSpPr>
          <p:cNvPr id="3" name="Ond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BE"/>
          </a:p>
        </p:txBody>
      </p:sp>
      <p:sp>
        <p:nvSpPr>
          <p:cNvPr id="4" name="Tijdelijke aanduiding voor datum 3"/>
          <p:cNvSpPr>
            <a:spLocks noGrp="1"/>
          </p:cNvSpPr>
          <p:nvPr>
            <p:ph type="dt" sz="half" idx="10"/>
          </p:nvPr>
        </p:nvSpPr>
        <p:spPr/>
        <p:txBody>
          <a:bodyPr/>
          <a:lstStyle/>
          <a:p>
            <a:fld id="{184D5417-F2E5-479C-A929-B759FCDCD29E}" type="datetime1">
              <a:rPr lang="nl-BE" smtClean="0">
                <a:solidFill>
                  <a:prstClr val="black">
                    <a:tint val="75000"/>
                  </a:prstClr>
                </a:solidFill>
              </a:rPr>
              <a:pPr/>
              <a:t>30/08/2019</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r>
              <a:rPr lang="nl-BE">
                <a:solidFill>
                  <a:prstClr val="black">
                    <a:tint val="75000"/>
                  </a:prstClr>
                </a:solidFill>
              </a:rPr>
              <a:t>katrien.vanderheyden@gmail.com - Nesma Consulting</a:t>
            </a:r>
          </a:p>
        </p:txBody>
      </p:sp>
      <p:sp>
        <p:nvSpPr>
          <p:cNvPr id="6" name="Tijdelijke aanduiding voor dianummer 5"/>
          <p:cNvSpPr>
            <a:spLocks noGrp="1"/>
          </p:cNvSpPr>
          <p:nvPr>
            <p:ph type="sldNum" sz="quarter" idx="12"/>
          </p:nvPr>
        </p:nvSpPr>
        <p:spPr/>
        <p:txBody>
          <a:bodyPr/>
          <a:lstStyle/>
          <a:p>
            <a:fld id="{2C6D9E04-24A2-4EFD-AA3E-90B5A760002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29759678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AF634A84-8BD6-4080-AA7B-8A8846ADF104}" type="datetime1">
              <a:rPr lang="nl-BE" smtClean="0">
                <a:solidFill>
                  <a:prstClr val="black">
                    <a:tint val="75000"/>
                  </a:prstClr>
                </a:solidFill>
              </a:rPr>
              <a:pPr/>
              <a:t>30/08/2019</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r>
              <a:rPr lang="nl-BE">
                <a:solidFill>
                  <a:prstClr val="black">
                    <a:tint val="75000"/>
                  </a:prstClr>
                </a:solidFill>
              </a:rPr>
              <a:t>katrien.vanderheyden@gmail.com - Nesma Consulting</a:t>
            </a:r>
          </a:p>
        </p:txBody>
      </p:sp>
      <p:sp>
        <p:nvSpPr>
          <p:cNvPr id="6" name="Tijdelijke aanduiding voor dianummer 5"/>
          <p:cNvSpPr>
            <a:spLocks noGrp="1"/>
          </p:cNvSpPr>
          <p:nvPr>
            <p:ph type="sldNum" sz="quarter" idx="12"/>
          </p:nvPr>
        </p:nvSpPr>
        <p:spPr/>
        <p:txBody>
          <a:bodyPr/>
          <a:lstStyle/>
          <a:p>
            <a:fld id="{2C6D9E04-24A2-4EFD-AA3E-90B5A760002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39190521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3"/>
            <a:ext cx="10363200" cy="1362075"/>
          </a:xfrm>
        </p:spPr>
        <p:txBody>
          <a:bodyPr anchor="t"/>
          <a:lstStyle>
            <a:lvl1pPr algn="l">
              <a:defRPr sz="4000" b="1" cap="all"/>
            </a:lvl1pPr>
          </a:lstStyle>
          <a:p>
            <a:r>
              <a:rPr lang="nl-NL"/>
              <a:t>Klik om de stijl te bewerken</a:t>
            </a:r>
            <a:endParaRPr lang="nl-BE"/>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A0A5C4DB-349F-4535-B545-203CC7EB2C8E}" type="datetime1">
              <a:rPr lang="nl-BE" smtClean="0">
                <a:solidFill>
                  <a:prstClr val="black">
                    <a:tint val="75000"/>
                  </a:prstClr>
                </a:solidFill>
              </a:rPr>
              <a:pPr/>
              <a:t>30/08/2019</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r>
              <a:rPr lang="nl-BE">
                <a:solidFill>
                  <a:prstClr val="black">
                    <a:tint val="75000"/>
                  </a:prstClr>
                </a:solidFill>
              </a:rPr>
              <a:t>katrien.vanderheyden@gmail.com - Nesma Consulting</a:t>
            </a:r>
          </a:p>
        </p:txBody>
      </p:sp>
      <p:sp>
        <p:nvSpPr>
          <p:cNvPr id="6" name="Tijdelijke aanduiding voor dianummer 5"/>
          <p:cNvSpPr>
            <a:spLocks noGrp="1"/>
          </p:cNvSpPr>
          <p:nvPr>
            <p:ph type="sldNum" sz="quarter" idx="12"/>
          </p:nvPr>
        </p:nvSpPr>
        <p:spPr/>
        <p:txBody>
          <a:bodyPr/>
          <a:lstStyle/>
          <a:p>
            <a:fld id="{2C6D9E04-24A2-4EFD-AA3E-90B5A760002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24856258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p:cNvSpPr>
            <a:spLocks noGrp="1"/>
          </p:cNvSpPr>
          <p:nvPr>
            <p:ph type="dt" sz="half" idx="10"/>
          </p:nvPr>
        </p:nvSpPr>
        <p:spPr/>
        <p:txBody>
          <a:bodyPr/>
          <a:lstStyle/>
          <a:p>
            <a:fld id="{B9E6DA4E-92EF-45B4-B22A-CE1015C1E276}" type="datetime1">
              <a:rPr lang="nl-BE" smtClean="0">
                <a:solidFill>
                  <a:prstClr val="black">
                    <a:tint val="75000"/>
                  </a:prstClr>
                </a:solidFill>
              </a:rPr>
              <a:pPr/>
              <a:t>30/08/2019</a:t>
            </a:fld>
            <a:endParaRPr lang="nl-BE">
              <a:solidFill>
                <a:prstClr val="black">
                  <a:tint val="75000"/>
                </a:prstClr>
              </a:solidFill>
            </a:endParaRPr>
          </a:p>
        </p:txBody>
      </p:sp>
      <p:sp>
        <p:nvSpPr>
          <p:cNvPr id="6" name="Tijdelijke aanduiding voor voettekst 5"/>
          <p:cNvSpPr>
            <a:spLocks noGrp="1"/>
          </p:cNvSpPr>
          <p:nvPr>
            <p:ph type="ftr" sz="quarter" idx="11"/>
          </p:nvPr>
        </p:nvSpPr>
        <p:spPr/>
        <p:txBody>
          <a:bodyPr/>
          <a:lstStyle/>
          <a:p>
            <a:r>
              <a:rPr lang="nl-BE">
                <a:solidFill>
                  <a:prstClr val="black">
                    <a:tint val="75000"/>
                  </a:prstClr>
                </a:solidFill>
              </a:rPr>
              <a:t>katrien.vanderheyden@gmail.com - Nesma Consulting</a:t>
            </a:r>
          </a:p>
        </p:txBody>
      </p:sp>
      <p:sp>
        <p:nvSpPr>
          <p:cNvPr id="7" name="Tijdelijke aanduiding voor dianummer 6"/>
          <p:cNvSpPr>
            <a:spLocks noGrp="1"/>
          </p:cNvSpPr>
          <p:nvPr>
            <p:ph type="sldNum" sz="quarter" idx="12"/>
          </p:nvPr>
        </p:nvSpPr>
        <p:spPr/>
        <p:txBody>
          <a:bodyPr/>
          <a:lstStyle/>
          <a:p>
            <a:fld id="{2C6D9E04-24A2-4EFD-AA3E-90B5A760002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12329143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nl-NL"/>
              <a:t>Klik om de stijl te bewerken</a:t>
            </a:r>
            <a:endParaRPr lang="nl-BE"/>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p:cNvSpPr>
            <a:spLocks noGrp="1"/>
          </p:cNvSpPr>
          <p:nvPr>
            <p:ph type="dt" sz="half" idx="10"/>
          </p:nvPr>
        </p:nvSpPr>
        <p:spPr/>
        <p:txBody>
          <a:bodyPr/>
          <a:lstStyle/>
          <a:p>
            <a:fld id="{492A3AE6-5A30-4BD7-B1DE-3210F8DBE13F}" type="datetime1">
              <a:rPr lang="nl-BE" smtClean="0">
                <a:solidFill>
                  <a:prstClr val="black">
                    <a:tint val="75000"/>
                  </a:prstClr>
                </a:solidFill>
              </a:rPr>
              <a:pPr/>
              <a:t>30/08/2019</a:t>
            </a:fld>
            <a:endParaRPr lang="nl-BE">
              <a:solidFill>
                <a:prstClr val="black">
                  <a:tint val="75000"/>
                </a:prstClr>
              </a:solidFill>
            </a:endParaRPr>
          </a:p>
        </p:txBody>
      </p:sp>
      <p:sp>
        <p:nvSpPr>
          <p:cNvPr id="8" name="Tijdelijke aanduiding voor voettekst 7"/>
          <p:cNvSpPr>
            <a:spLocks noGrp="1"/>
          </p:cNvSpPr>
          <p:nvPr>
            <p:ph type="ftr" sz="quarter" idx="11"/>
          </p:nvPr>
        </p:nvSpPr>
        <p:spPr/>
        <p:txBody>
          <a:bodyPr/>
          <a:lstStyle/>
          <a:p>
            <a:r>
              <a:rPr lang="nl-BE">
                <a:solidFill>
                  <a:prstClr val="black">
                    <a:tint val="75000"/>
                  </a:prstClr>
                </a:solidFill>
              </a:rPr>
              <a:t>katrien.vanderheyden@gmail.com - Nesma Consulting</a:t>
            </a:r>
          </a:p>
        </p:txBody>
      </p:sp>
      <p:sp>
        <p:nvSpPr>
          <p:cNvPr id="9" name="Tijdelijke aanduiding voor dianummer 8"/>
          <p:cNvSpPr>
            <a:spLocks noGrp="1"/>
          </p:cNvSpPr>
          <p:nvPr>
            <p:ph type="sldNum" sz="quarter" idx="12"/>
          </p:nvPr>
        </p:nvSpPr>
        <p:spPr/>
        <p:txBody>
          <a:bodyPr/>
          <a:lstStyle/>
          <a:p>
            <a:fld id="{2C6D9E04-24A2-4EFD-AA3E-90B5A760002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3207377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datum 2"/>
          <p:cNvSpPr>
            <a:spLocks noGrp="1"/>
          </p:cNvSpPr>
          <p:nvPr>
            <p:ph type="dt" sz="half" idx="10"/>
          </p:nvPr>
        </p:nvSpPr>
        <p:spPr/>
        <p:txBody>
          <a:bodyPr/>
          <a:lstStyle/>
          <a:p>
            <a:fld id="{2740E277-8D44-4B1E-9105-579EF3E4D579}" type="datetime1">
              <a:rPr lang="nl-BE" smtClean="0">
                <a:solidFill>
                  <a:prstClr val="black">
                    <a:tint val="75000"/>
                  </a:prstClr>
                </a:solidFill>
              </a:rPr>
              <a:pPr/>
              <a:t>30/08/2019</a:t>
            </a:fld>
            <a:endParaRPr lang="nl-BE">
              <a:solidFill>
                <a:prstClr val="black">
                  <a:tint val="75000"/>
                </a:prstClr>
              </a:solidFill>
            </a:endParaRPr>
          </a:p>
        </p:txBody>
      </p:sp>
      <p:sp>
        <p:nvSpPr>
          <p:cNvPr id="4" name="Tijdelijke aanduiding voor voettekst 3"/>
          <p:cNvSpPr>
            <a:spLocks noGrp="1"/>
          </p:cNvSpPr>
          <p:nvPr>
            <p:ph type="ftr" sz="quarter" idx="11"/>
          </p:nvPr>
        </p:nvSpPr>
        <p:spPr/>
        <p:txBody>
          <a:bodyPr/>
          <a:lstStyle/>
          <a:p>
            <a:r>
              <a:rPr lang="nl-BE">
                <a:solidFill>
                  <a:prstClr val="black">
                    <a:tint val="75000"/>
                  </a:prstClr>
                </a:solidFill>
              </a:rPr>
              <a:t>katrien.vanderheyden@gmail.com - Nesma Consulting</a:t>
            </a:r>
          </a:p>
        </p:txBody>
      </p:sp>
      <p:sp>
        <p:nvSpPr>
          <p:cNvPr id="5" name="Tijdelijke aanduiding voor dianummer 4"/>
          <p:cNvSpPr>
            <a:spLocks noGrp="1"/>
          </p:cNvSpPr>
          <p:nvPr>
            <p:ph type="sldNum" sz="quarter" idx="12"/>
          </p:nvPr>
        </p:nvSpPr>
        <p:spPr/>
        <p:txBody>
          <a:bodyPr/>
          <a:lstStyle/>
          <a:p>
            <a:fld id="{2C6D9E04-24A2-4EFD-AA3E-90B5A760002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6610260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75D1AAB2-C738-417C-B788-23CE6699712F}" type="datetime1">
              <a:rPr lang="nl-BE" smtClean="0">
                <a:solidFill>
                  <a:prstClr val="black">
                    <a:tint val="75000"/>
                  </a:prstClr>
                </a:solidFill>
              </a:rPr>
              <a:pPr/>
              <a:t>30/08/2019</a:t>
            </a:fld>
            <a:endParaRPr lang="nl-BE">
              <a:solidFill>
                <a:prstClr val="black">
                  <a:tint val="75000"/>
                </a:prstClr>
              </a:solidFill>
            </a:endParaRPr>
          </a:p>
        </p:txBody>
      </p:sp>
      <p:sp>
        <p:nvSpPr>
          <p:cNvPr id="3" name="Tijdelijke aanduiding voor voettekst 2"/>
          <p:cNvSpPr>
            <a:spLocks noGrp="1"/>
          </p:cNvSpPr>
          <p:nvPr>
            <p:ph type="ftr" sz="quarter" idx="11"/>
          </p:nvPr>
        </p:nvSpPr>
        <p:spPr/>
        <p:txBody>
          <a:bodyPr/>
          <a:lstStyle/>
          <a:p>
            <a:r>
              <a:rPr lang="nl-BE">
                <a:solidFill>
                  <a:prstClr val="black">
                    <a:tint val="75000"/>
                  </a:prstClr>
                </a:solidFill>
              </a:rPr>
              <a:t>katrien.vanderheyden@gmail.com - Nesma Consulting</a:t>
            </a:r>
          </a:p>
        </p:txBody>
      </p:sp>
      <p:sp>
        <p:nvSpPr>
          <p:cNvPr id="4" name="Tijdelijke aanduiding voor dianummer 3"/>
          <p:cNvSpPr>
            <a:spLocks noGrp="1"/>
          </p:cNvSpPr>
          <p:nvPr>
            <p:ph type="sldNum" sz="quarter" idx="12"/>
          </p:nvPr>
        </p:nvSpPr>
        <p:spPr/>
        <p:txBody>
          <a:bodyPr/>
          <a:lstStyle/>
          <a:p>
            <a:fld id="{2C6D9E04-24A2-4EFD-AA3E-90B5A760002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26991815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2" y="273050"/>
            <a:ext cx="4011084" cy="1162050"/>
          </a:xfrm>
        </p:spPr>
        <p:txBody>
          <a:bodyPr anchor="b"/>
          <a:lstStyle>
            <a:lvl1pPr algn="l">
              <a:defRPr sz="2000" b="1"/>
            </a:lvl1pPr>
          </a:lstStyle>
          <a:p>
            <a:r>
              <a:rPr lang="nl-NL"/>
              <a:t>Klik om de stijl te bewerken</a:t>
            </a:r>
            <a:endParaRPr lang="nl-BE"/>
          </a:p>
        </p:txBody>
      </p:sp>
      <p:sp>
        <p:nvSpPr>
          <p:cNvPr id="3" name="Tijdelijke aanduiding voor inhoud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8986BD15-E873-4793-A0E4-0F6C2CDF2F22}" type="datetime1">
              <a:rPr lang="nl-BE" smtClean="0">
                <a:solidFill>
                  <a:prstClr val="black">
                    <a:tint val="75000"/>
                  </a:prstClr>
                </a:solidFill>
              </a:rPr>
              <a:pPr/>
              <a:t>30/08/2019</a:t>
            </a:fld>
            <a:endParaRPr lang="nl-BE">
              <a:solidFill>
                <a:prstClr val="black">
                  <a:tint val="75000"/>
                </a:prstClr>
              </a:solidFill>
            </a:endParaRPr>
          </a:p>
        </p:txBody>
      </p:sp>
      <p:sp>
        <p:nvSpPr>
          <p:cNvPr id="6" name="Tijdelijke aanduiding voor voettekst 5"/>
          <p:cNvSpPr>
            <a:spLocks noGrp="1"/>
          </p:cNvSpPr>
          <p:nvPr>
            <p:ph type="ftr" sz="quarter" idx="11"/>
          </p:nvPr>
        </p:nvSpPr>
        <p:spPr/>
        <p:txBody>
          <a:bodyPr/>
          <a:lstStyle/>
          <a:p>
            <a:r>
              <a:rPr lang="nl-BE">
                <a:solidFill>
                  <a:prstClr val="black">
                    <a:tint val="75000"/>
                  </a:prstClr>
                </a:solidFill>
              </a:rPr>
              <a:t>katrien.vanderheyden@gmail.com - Nesma Consulting</a:t>
            </a:r>
          </a:p>
        </p:txBody>
      </p:sp>
      <p:sp>
        <p:nvSpPr>
          <p:cNvPr id="7" name="Tijdelijke aanduiding voor dianummer 6"/>
          <p:cNvSpPr>
            <a:spLocks noGrp="1"/>
          </p:cNvSpPr>
          <p:nvPr>
            <p:ph type="sldNum" sz="quarter" idx="12"/>
          </p:nvPr>
        </p:nvSpPr>
        <p:spPr/>
        <p:txBody>
          <a:bodyPr/>
          <a:lstStyle/>
          <a:p>
            <a:fld id="{2C6D9E04-24A2-4EFD-AA3E-90B5A760002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3365919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AF634A84-8BD6-4080-AA7B-8A8846ADF104}" type="datetime1">
              <a:rPr lang="nl-BE" smtClean="0">
                <a:solidFill>
                  <a:prstClr val="black">
                    <a:tint val="75000"/>
                  </a:prstClr>
                </a:solidFill>
              </a:rPr>
              <a:pPr/>
              <a:t>30/08/2019</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r>
              <a:rPr lang="nl-BE">
                <a:solidFill>
                  <a:prstClr val="black">
                    <a:tint val="75000"/>
                  </a:prstClr>
                </a:solidFill>
              </a:rPr>
              <a:t>katrien.vanderheyden@gmail.com - Nesma Consulting</a:t>
            </a:r>
          </a:p>
        </p:txBody>
      </p:sp>
      <p:sp>
        <p:nvSpPr>
          <p:cNvPr id="6" name="Tijdelijke aanduiding voor dianummer 5"/>
          <p:cNvSpPr>
            <a:spLocks noGrp="1"/>
          </p:cNvSpPr>
          <p:nvPr>
            <p:ph type="sldNum" sz="quarter" idx="12"/>
          </p:nvPr>
        </p:nvSpPr>
        <p:spPr/>
        <p:txBody>
          <a:bodyPr/>
          <a:lstStyle/>
          <a:p>
            <a:fld id="{2C6D9E04-24A2-4EFD-AA3E-90B5A760002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6556115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a:t>Klik om de stijl te bewerken</a:t>
            </a:r>
            <a:endParaRPr lang="nl-BE"/>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4F2879C7-015F-44F0-86AC-E6841841A384}" type="datetime1">
              <a:rPr lang="nl-BE" smtClean="0">
                <a:solidFill>
                  <a:prstClr val="black">
                    <a:tint val="75000"/>
                  </a:prstClr>
                </a:solidFill>
              </a:rPr>
              <a:pPr/>
              <a:t>30/08/2019</a:t>
            </a:fld>
            <a:endParaRPr lang="nl-BE">
              <a:solidFill>
                <a:prstClr val="black">
                  <a:tint val="75000"/>
                </a:prstClr>
              </a:solidFill>
            </a:endParaRPr>
          </a:p>
        </p:txBody>
      </p:sp>
      <p:sp>
        <p:nvSpPr>
          <p:cNvPr id="6" name="Tijdelijke aanduiding voor voettekst 5"/>
          <p:cNvSpPr>
            <a:spLocks noGrp="1"/>
          </p:cNvSpPr>
          <p:nvPr>
            <p:ph type="ftr" sz="quarter" idx="11"/>
          </p:nvPr>
        </p:nvSpPr>
        <p:spPr/>
        <p:txBody>
          <a:bodyPr/>
          <a:lstStyle/>
          <a:p>
            <a:r>
              <a:rPr lang="en-US">
                <a:solidFill>
                  <a:prstClr val="black">
                    <a:tint val="75000"/>
                  </a:prstClr>
                </a:solidFill>
              </a:rPr>
              <a:t>katrien.vanderheyden@gmail.com - Nesma Consulting</a:t>
            </a:r>
            <a:endParaRPr lang="en-US" dirty="0">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2C6D9E04-24A2-4EFD-AA3E-90B5A760002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35093372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B1096306-500A-4B23-866E-653EFFB0A23B}" type="datetime1">
              <a:rPr lang="nl-BE" smtClean="0">
                <a:solidFill>
                  <a:prstClr val="black">
                    <a:tint val="75000"/>
                  </a:prstClr>
                </a:solidFill>
              </a:rPr>
              <a:pPr/>
              <a:t>30/08/2019</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r>
              <a:rPr lang="nl-BE">
                <a:solidFill>
                  <a:prstClr val="black">
                    <a:tint val="75000"/>
                  </a:prstClr>
                </a:solidFill>
              </a:rPr>
              <a:t>katrien.vanderheyden@gmail.com - Nesma Consulting</a:t>
            </a:r>
          </a:p>
        </p:txBody>
      </p:sp>
      <p:sp>
        <p:nvSpPr>
          <p:cNvPr id="6" name="Tijdelijke aanduiding voor dianummer 5"/>
          <p:cNvSpPr>
            <a:spLocks noGrp="1"/>
          </p:cNvSpPr>
          <p:nvPr>
            <p:ph type="sldNum" sz="quarter" idx="12"/>
          </p:nvPr>
        </p:nvSpPr>
        <p:spPr/>
        <p:txBody>
          <a:bodyPr/>
          <a:lstStyle/>
          <a:p>
            <a:fld id="{2C6D9E04-24A2-4EFD-AA3E-90B5A760002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22538041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11785600" y="274639"/>
            <a:ext cx="3657600" cy="5851525"/>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812800" y="274639"/>
            <a:ext cx="107696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4ED024F0-531D-4E45-B161-86BAEA6D0066}" type="datetime1">
              <a:rPr lang="nl-BE" smtClean="0">
                <a:solidFill>
                  <a:prstClr val="black">
                    <a:tint val="75000"/>
                  </a:prstClr>
                </a:solidFill>
              </a:rPr>
              <a:pPr/>
              <a:t>30/08/2019</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r>
              <a:rPr lang="nl-BE">
                <a:solidFill>
                  <a:prstClr val="black">
                    <a:tint val="75000"/>
                  </a:prstClr>
                </a:solidFill>
              </a:rPr>
              <a:t>katrien.vanderheyden@gmail.com - Nesma Consulting</a:t>
            </a:r>
          </a:p>
        </p:txBody>
      </p:sp>
      <p:sp>
        <p:nvSpPr>
          <p:cNvPr id="6" name="Tijdelijke aanduiding voor dianummer 5"/>
          <p:cNvSpPr>
            <a:spLocks noGrp="1"/>
          </p:cNvSpPr>
          <p:nvPr>
            <p:ph type="sldNum" sz="quarter" idx="12"/>
          </p:nvPr>
        </p:nvSpPr>
        <p:spPr/>
        <p:txBody>
          <a:bodyPr/>
          <a:lstStyle/>
          <a:p>
            <a:fld id="{2C6D9E04-24A2-4EFD-AA3E-90B5A760002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1488271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3"/>
            <a:ext cx="10363200" cy="1362075"/>
          </a:xfrm>
        </p:spPr>
        <p:txBody>
          <a:bodyPr anchor="t"/>
          <a:lstStyle>
            <a:lvl1pPr algn="l">
              <a:defRPr sz="4000" b="1" cap="all"/>
            </a:lvl1pPr>
          </a:lstStyle>
          <a:p>
            <a:r>
              <a:rPr lang="nl-NL"/>
              <a:t>Klik om de stijl te bewerken</a:t>
            </a:r>
            <a:endParaRPr lang="nl-BE"/>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A0A5C4DB-349F-4535-B545-203CC7EB2C8E}" type="datetime1">
              <a:rPr lang="nl-BE" smtClean="0">
                <a:solidFill>
                  <a:prstClr val="black">
                    <a:tint val="75000"/>
                  </a:prstClr>
                </a:solidFill>
              </a:rPr>
              <a:pPr/>
              <a:t>30/08/2019</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r>
              <a:rPr lang="nl-BE">
                <a:solidFill>
                  <a:prstClr val="black">
                    <a:tint val="75000"/>
                  </a:prstClr>
                </a:solidFill>
              </a:rPr>
              <a:t>katrien.vanderheyden@gmail.com - Nesma Consulting</a:t>
            </a:r>
          </a:p>
        </p:txBody>
      </p:sp>
      <p:sp>
        <p:nvSpPr>
          <p:cNvPr id="6" name="Tijdelijke aanduiding voor dianummer 5"/>
          <p:cNvSpPr>
            <a:spLocks noGrp="1"/>
          </p:cNvSpPr>
          <p:nvPr>
            <p:ph type="sldNum" sz="quarter" idx="12"/>
          </p:nvPr>
        </p:nvSpPr>
        <p:spPr/>
        <p:txBody>
          <a:bodyPr/>
          <a:lstStyle/>
          <a:p>
            <a:fld id="{2C6D9E04-24A2-4EFD-AA3E-90B5A760002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3274038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p:cNvSpPr>
            <a:spLocks noGrp="1"/>
          </p:cNvSpPr>
          <p:nvPr>
            <p:ph type="dt" sz="half" idx="10"/>
          </p:nvPr>
        </p:nvSpPr>
        <p:spPr/>
        <p:txBody>
          <a:bodyPr/>
          <a:lstStyle/>
          <a:p>
            <a:fld id="{B9E6DA4E-92EF-45B4-B22A-CE1015C1E276}" type="datetime1">
              <a:rPr lang="nl-BE" smtClean="0">
                <a:solidFill>
                  <a:prstClr val="black">
                    <a:tint val="75000"/>
                  </a:prstClr>
                </a:solidFill>
              </a:rPr>
              <a:pPr/>
              <a:t>30/08/2019</a:t>
            </a:fld>
            <a:endParaRPr lang="nl-BE">
              <a:solidFill>
                <a:prstClr val="black">
                  <a:tint val="75000"/>
                </a:prstClr>
              </a:solidFill>
            </a:endParaRPr>
          </a:p>
        </p:txBody>
      </p:sp>
      <p:sp>
        <p:nvSpPr>
          <p:cNvPr id="6" name="Tijdelijke aanduiding voor voettekst 5"/>
          <p:cNvSpPr>
            <a:spLocks noGrp="1"/>
          </p:cNvSpPr>
          <p:nvPr>
            <p:ph type="ftr" sz="quarter" idx="11"/>
          </p:nvPr>
        </p:nvSpPr>
        <p:spPr/>
        <p:txBody>
          <a:bodyPr/>
          <a:lstStyle/>
          <a:p>
            <a:r>
              <a:rPr lang="nl-BE">
                <a:solidFill>
                  <a:prstClr val="black">
                    <a:tint val="75000"/>
                  </a:prstClr>
                </a:solidFill>
              </a:rPr>
              <a:t>katrien.vanderheyden@gmail.com - Nesma Consulting</a:t>
            </a:r>
          </a:p>
        </p:txBody>
      </p:sp>
      <p:sp>
        <p:nvSpPr>
          <p:cNvPr id="7" name="Tijdelijke aanduiding voor dianummer 6"/>
          <p:cNvSpPr>
            <a:spLocks noGrp="1"/>
          </p:cNvSpPr>
          <p:nvPr>
            <p:ph type="sldNum" sz="quarter" idx="12"/>
          </p:nvPr>
        </p:nvSpPr>
        <p:spPr/>
        <p:txBody>
          <a:bodyPr/>
          <a:lstStyle/>
          <a:p>
            <a:fld id="{2C6D9E04-24A2-4EFD-AA3E-90B5A760002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121401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nl-NL"/>
              <a:t>Klik om de stijl te bewerken</a:t>
            </a:r>
            <a:endParaRPr lang="nl-BE"/>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p:cNvSpPr>
            <a:spLocks noGrp="1"/>
          </p:cNvSpPr>
          <p:nvPr>
            <p:ph type="dt" sz="half" idx="10"/>
          </p:nvPr>
        </p:nvSpPr>
        <p:spPr/>
        <p:txBody>
          <a:bodyPr/>
          <a:lstStyle/>
          <a:p>
            <a:fld id="{492A3AE6-5A30-4BD7-B1DE-3210F8DBE13F}" type="datetime1">
              <a:rPr lang="nl-BE" smtClean="0">
                <a:solidFill>
                  <a:prstClr val="black">
                    <a:tint val="75000"/>
                  </a:prstClr>
                </a:solidFill>
              </a:rPr>
              <a:pPr/>
              <a:t>30/08/2019</a:t>
            </a:fld>
            <a:endParaRPr lang="nl-BE">
              <a:solidFill>
                <a:prstClr val="black">
                  <a:tint val="75000"/>
                </a:prstClr>
              </a:solidFill>
            </a:endParaRPr>
          </a:p>
        </p:txBody>
      </p:sp>
      <p:sp>
        <p:nvSpPr>
          <p:cNvPr id="8" name="Tijdelijke aanduiding voor voettekst 7"/>
          <p:cNvSpPr>
            <a:spLocks noGrp="1"/>
          </p:cNvSpPr>
          <p:nvPr>
            <p:ph type="ftr" sz="quarter" idx="11"/>
          </p:nvPr>
        </p:nvSpPr>
        <p:spPr/>
        <p:txBody>
          <a:bodyPr/>
          <a:lstStyle/>
          <a:p>
            <a:r>
              <a:rPr lang="nl-BE">
                <a:solidFill>
                  <a:prstClr val="black">
                    <a:tint val="75000"/>
                  </a:prstClr>
                </a:solidFill>
              </a:rPr>
              <a:t>katrien.vanderheyden@gmail.com - Nesma Consulting</a:t>
            </a:r>
          </a:p>
        </p:txBody>
      </p:sp>
      <p:sp>
        <p:nvSpPr>
          <p:cNvPr id="9" name="Tijdelijke aanduiding voor dianummer 8"/>
          <p:cNvSpPr>
            <a:spLocks noGrp="1"/>
          </p:cNvSpPr>
          <p:nvPr>
            <p:ph type="sldNum" sz="quarter" idx="12"/>
          </p:nvPr>
        </p:nvSpPr>
        <p:spPr/>
        <p:txBody>
          <a:bodyPr/>
          <a:lstStyle/>
          <a:p>
            <a:fld id="{2C6D9E04-24A2-4EFD-AA3E-90B5A760002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795073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datum 2"/>
          <p:cNvSpPr>
            <a:spLocks noGrp="1"/>
          </p:cNvSpPr>
          <p:nvPr>
            <p:ph type="dt" sz="half" idx="10"/>
          </p:nvPr>
        </p:nvSpPr>
        <p:spPr/>
        <p:txBody>
          <a:bodyPr/>
          <a:lstStyle/>
          <a:p>
            <a:fld id="{2740E277-8D44-4B1E-9105-579EF3E4D579}" type="datetime1">
              <a:rPr lang="nl-BE" smtClean="0">
                <a:solidFill>
                  <a:prstClr val="black">
                    <a:tint val="75000"/>
                  </a:prstClr>
                </a:solidFill>
              </a:rPr>
              <a:pPr/>
              <a:t>30/08/2019</a:t>
            </a:fld>
            <a:endParaRPr lang="nl-BE">
              <a:solidFill>
                <a:prstClr val="black">
                  <a:tint val="75000"/>
                </a:prstClr>
              </a:solidFill>
            </a:endParaRPr>
          </a:p>
        </p:txBody>
      </p:sp>
      <p:sp>
        <p:nvSpPr>
          <p:cNvPr id="4" name="Tijdelijke aanduiding voor voettekst 3"/>
          <p:cNvSpPr>
            <a:spLocks noGrp="1"/>
          </p:cNvSpPr>
          <p:nvPr>
            <p:ph type="ftr" sz="quarter" idx="11"/>
          </p:nvPr>
        </p:nvSpPr>
        <p:spPr/>
        <p:txBody>
          <a:bodyPr/>
          <a:lstStyle/>
          <a:p>
            <a:r>
              <a:rPr lang="nl-BE">
                <a:solidFill>
                  <a:prstClr val="black">
                    <a:tint val="75000"/>
                  </a:prstClr>
                </a:solidFill>
              </a:rPr>
              <a:t>katrien.vanderheyden@gmail.com - Nesma Consulting</a:t>
            </a:r>
          </a:p>
        </p:txBody>
      </p:sp>
      <p:sp>
        <p:nvSpPr>
          <p:cNvPr id="5" name="Tijdelijke aanduiding voor dianummer 4"/>
          <p:cNvSpPr>
            <a:spLocks noGrp="1"/>
          </p:cNvSpPr>
          <p:nvPr>
            <p:ph type="sldNum" sz="quarter" idx="12"/>
          </p:nvPr>
        </p:nvSpPr>
        <p:spPr/>
        <p:txBody>
          <a:bodyPr/>
          <a:lstStyle/>
          <a:p>
            <a:fld id="{2C6D9E04-24A2-4EFD-AA3E-90B5A760002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55051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75D1AAB2-C738-417C-B788-23CE6699712F}" type="datetime1">
              <a:rPr lang="nl-BE" smtClean="0">
                <a:solidFill>
                  <a:prstClr val="black">
                    <a:tint val="75000"/>
                  </a:prstClr>
                </a:solidFill>
              </a:rPr>
              <a:pPr/>
              <a:t>30/08/2019</a:t>
            </a:fld>
            <a:endParaRPr lang="nl-BE">
              <a:solidFill>
                <a:prstClr val="black">
                  <a:tint val="75000"/>
                </a:prstClr>
              </a:solidFill>
            </a:endParaRPr>
          </a:p>
        </p:txBody>
      </p:sp>
      <p:sp>
        <p:nvSpPr>
          <p:cNvPr id="3" name="Tijdelijke aanduiding voor voettekst 2"/>
          <p:cNvSpPr>
            <a:spLocks noGrp="1"/>
          </p:cNvSpPr>
          <p:nvPr>
            <p:ph type="ftr" sz="quarter" idx="11"/>
          </p:nvPr>
        </p:nvSpPr>
        <p:spPr/>
        <p:txBody>
          <a:bodyPr/>
          <a:lstStyle/>
          <a:p>
            <a:r>
              <a:rPr lang="nl-BE">
                <a:solidFill>
                  <a:prstClr val="black">
                    <a:tint val="75000"/>
                  </a:prstClr>
                </a:solidFill>
              </a:rPr>
              <a:t>katrien.vanderheyden@gmail.com - Nesma Consulting</a:t>
            </a:r>
          </a:p>
        </p:txBody>
      </p:sp>
      <p:sp>
        <p:nvSpPr>
          <p:cNvPr id="4" name="Tijdelijke aanduiding voor dianummer 3"/>
          <p:cNvSpPr>
            <a:spLocks noGrp="1"/>
          </p:cNvSpPr>
          <p:nvPr>
            <p:ph type="sldNum" sz="quarter" idx="12"/>
          </p:nvPr>
        </p:nvSpPr>
        <p:spPr/>
        <p:txBody>
          <a:bodyPr/>
          <a:lstStyle/>
          <a:p>
            <a:fld id="{2C6D9E04-24A2-4EFD-AA3E-90B5A760002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2560989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2" y="273050"/>
            <a:ext cx="4011084" cy="1162050"/>
          </a:xfrm>
        </p:spPr>
        <p:txBody>
          <a:bodyPr anchor="b"/>
          <a:lstStyle>
            <a:lvl1pPr algn="l">
              <a:defRPr sz="2000" b="1"/>
            </a:lvl1pPr>
          </a:lstStyle>
          <a:p>
            <a:r>
              <a:rPr lang="nl-NL"/>
              <a:t>Klik om de stijl te bewerken</a:t>
            </a:r>
            <a:endParaRPr lang="nl-BE"/>
          </a:p>
        </p:txBody>
      </p:sp>
      <p:sp>
        <p:nvSpPr>
          <p:cNvPr id="3" name="Tijdelijke aanduiding voor inhoud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8986BD15-E873-4793-A0E4-0F6C2CDF2F22}" type="datetime1">
              <a:rPr lang="nl-BE" smtClean="0">
                <a:solidFill>
                  <a:prstClr val="black">
                    <a:tint val="75000"/>
                  </a:prstClr>
                </a:solidFill>
              </a:rPr>
              <a:pPr/>
              <a:t>30/08/2019</a:t>
            </a:fld>
            <a:endParaRPr lang="nl-BE">
              <a:solidFill>
                <a:prstClr val="black">
                  <a:tint val="75000"/>
                </a:prstClr>
              </a:solidFill>
            </a:endParaRPr>
          </a:p>
        </p:txBody>
      </p:sp>
      <p:sp>
        <p:nvSpPr>
          <p:cNvPr id="6" name="Tijdelijke aanduiding voor voettekst 5"/>
          <p:cNvSpPr>
            <a:spLocks noGrp="1"/>
          </p:cNvSpPr>
          <p:nvPr>
            <p:ph type="ftr" sz="quarter" idx="11"/>
          </p:nvPr>
        </p:nvSpPr>
        <p:spPr/>
        <p:txBody>
          <a:bodyPr/>
          <a:lstStyle/>
          <a:p>
            <a:r>
              <a:rPr lang="nl-BE">
                <a:solidFill>
                  <a:prstClr val="black">
                    <a:tint val="75000"/>
                  </a:prstClr>
                </a:solidFill>
              </a:rPr>
              <a:t>katrien.vanderheyden@gmail.com - Nesma Consulting</a:t>
            </a:r>
          </a:p>
        </p:txBody>
      </p:sp>
      <p:sp>
        <p:nvSpPr>
          <p:cNvPr id="7" name="Tijdelijke aanduiding voor dianummer 6"/>
          <p:cNvSpPr>
            <a:spLocks noGrp="1"/>
          </p:cNvSpPr>
          <p:nvPr>
            <p:ph type="sldNum" sz="quarter" idx="12"/>
          </p:nvPr>
        </p:nvSpPr>
        <p:spPr/>
        <p:txBody>
          <a:bodyPr/>
          <a:lstStyle/>
          <a:p>
            <a:fld id="{2C6D9E04-24A2-4EFD-AA3E-90B5A760002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2964596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a:t>Klik om de stijl te bewerken</a:t>
            </a:r>
            <a:endParaRPr lang="nl-BE"/>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4F2879C7-015F-44F0-86AC-E6841841A384}" type="datetime1">
              <a:rPr lang="nl-BE" smtClean="0">
                <a:solidFill>
                  <a:prstClr val="black">
                    <a:tint val="75000"/>
                  </a:prstClr>
                </a:solidFill>
              </a:rPr>
              <a:pPr/>
              <a:t>30/08/2019</a:t>
            </a:fld>
            <a:endParaRPr lang="nl-BE">
              <a:solidFill>
                <a:prstClr val="black">
                  <a:tint val="75000"/>
                </a:prstClr>
              </a:solidFill>
            </a:endParaRPr>
          </a:p>
        </p:txBody>
      </p:sp>
      <p:sp>
        <p:nvSpPr>
          <p:cNvPr id="6" name="Tijdelijke aanduiding voor voettekst 5"/>
          <p:cNvSpPr>
            <a:spLocks noGrp="1"/>
          </p:cNvSpPr>
          <p:nvPr>
            <p:ph type="ftr" sz="quarter" idx="11"/>
          </p:nvPr>
        </p:nvSpPr>
        <p:spPr/>
        <p:txBody>
          <a:bodyPr/>
          <a:lstStyle/>
          <a:p>
            <a:r>
              <a:rPr lang="en-US">
                <a:solidFill>
                  <a:prstClr val="black">
                    <a:tint val="75000"/>
                  </a:prstClr>
                </a:solidFill>
              </a:rPr>
              <a:t>katrien.vanderheyden@gmail.com - Nesma Consulting</a:t>
            </a:r>
            <a:endParaRPr lang="en-US" dirty="0">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2C6D9E04-24A2-4EFD-AA3E-90B5A760002D}"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1011703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endParaRPr lang="nl-BE"/>
          </a:p>
        </p:txBody>
      </p:sp>
      <p:sp>
        <p:nvSpPr>
          <p:cNvPr id="3" name="Tijdelijke aanduiding voor tekst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7201AE7B-4FA7-41EC-BD65-CA7CBD51F757}" type="datetime1">
              <a:rPr lang="nl-BE" smtClean="0">
                <a:solidFill>
                  <a:prstClr val="black">
                    <a:tint val="75000"/>
                  </a:prstClr>
                </a:solidFill>
              </a:rPr>
              <a:pPr defTabSz="914400"/>
              <a:t>30/08/2019</a:t>
            </a:fld>
            <a:endParaRPr lang="nl-BE">
              <a:solidFill>
                <a:prstClr val="black">
                  <a:tint val="75000"/>
                </a:prstClr>
              </a:solidFill>
            </a:endParaRPr>
          </a:p>
        </p:txBody>
      </p:sp>
      <p:sp>
        <p:nvSpPr>
          <p:cNvPr id="5" name="Tijdelijke aanduiding voor voettekst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r>
              <a:rPr lang="nl-BE">
                <a:solidFill>
                  <a:prstClr val="black">
                    <a:tint val="75000"/>
                  </a:prstClr>
                </a:solidFill>
              </a:rPr>
              <a:t>katrien.vanderheyden@gmail.com - Nesma Consulting</a:t>
            </a:r>
          </a:p>
        </p:txBody>
      </p:sp>
      <p:sp>
        <p:nvSpPr>
          <p:cNvPr id="6" name="Tijdelijke aanduiding voor dianumm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C6D9E04-24A2-4EFD-AA3E-90B5A760002D}" type="slidenum">
              <a:rPr lang="nl-BE" smtClean="0">
                <a:solidFill>
                  <a:prstClr val="black">
                    <a:tint val="75000"/>
                  </a:prstClr>
                </a:solidFill>
              </a:rPr>
              <a:pPr defTabSz="914400"/>
              <a:t>‹#›</a:t>
            </a:fld>
            <a:endParaRPr lang="nl-BE">
              <a:solidFill>
                <a:prstClr val="black">
                  <a:tint val="75000"/>
                </a:prstClr>
              </a:solidFill>
            </a:endParaRPr>
          </a:p>
        </p:txBody>
      </p:sp>
    </p:spTree>
    <p:extLst>
      <p:ext uri="{BB962C8B-B14F-4D97-AF65-F5344CB8AC3E}">
        <p14:creationId xmlns:p14="http://schemas.microsoft.com/office/powerpoint/2010/main" val="162899842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endParaRPr lang="nl-BE"/>
          </a:p>
        </p:txBody>
      </p:sp>
      <p:sp>
        <p:nvSpPr>
          <p:cNvPr id="3" name="Tijdelijke aanduiding voor tekst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7201AE7B-4FA7-41EC-BD65-CA7CBD51F757}" type="datetime1">
              <a:rPr lang="nl-BE" smtClean="0">
                <a:solidFill>
                  <a:prstClr val="black">
                    <a:tint val="75000"/>
                  </a:prstClr>
                </a:solidFill>
              </a:rPr>
              <a:pPr defTabSz="914400"/>
              <a:t>30/08/2019</a:t>
            </a:fld>
            <a:endParaRPr lang="nl-BE">
              <a:solidFill>
                <a:prstClr val="black">
                  <a:tint val="75000"/>
                </a:prstClr>
              </a:solidFill>
            </a:endParaRPr>
          </a:p>
        </p:txBody>
      </p:sp>
      <p:sp>
        <p:nvSpPr>
          <p:cNvPr id="5" name="Tijdelijke aanduiding voor voettekst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r>
              <a:rPr lang="nl-BE">
                <a:solidFill>
                  <a:prstClr val="black">
                    <a:tint val="75000"/>
                  </a:prstClr>
                </a:solidFill>
              </a:rPr>
              <a:t>katrien.vanderheyden@gmail.com - Nesma Consulting</a:t>
            </a:r>
          </a:p>
        </p:txBody>
      </p:sp>
      <p:sp>
        <p:nvSpPr>
          <p:cNvPr id="6" name="Tijdelijke aanduiding voor dianumm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C6D9E04-24A2-4EFD-AA3E-90B5A760002D}" type="slidenum">
              <a:rPr lang="nl-BE" smtClean="0">
                <a:solidFill>
                  <a:prstClr val="black">
                    <a:tint val="75000"/>
                  </a:prstClr>
                </a:solidFill>
              </a:rPr>
              <a:pPr defTabSz="914400"/>
              <a:t>‹#›</a:t>
            </a:fld>
            <a:endParaRPr lang="nl-BE">
              <a:solidFill>
                <a:prstClr val="black">
                  <a:tint val="75000"/>
                </a:prstClr>
              </a:solidFill>
            </a:endParaRPr>
          </a:p>
        </p:txBody>
      </p:sp>
    </p:spTree>
    <p:extLst>
      <p:ext uri="{BB962C8B-B14F-4D97-AF65-F5344CB8AC3E}">
        <p14:creationId xmlns:p14="http://schemas.microsoft.com/office/powerpoint/2010/main" val="1718365270"/>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 Id="rId5" Type="http://schemas.openxmlformats.org/officeDocument/2006/relationships/image" Target="../media/image4.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7.jpe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hyperlink" Target="mailto:gender@yellowwindow.com" TargetMode="Externa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39.gif"/></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jpeg"/></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jpeg"/><Relationship Id="rId1" Type="http://schemas.openxmlformats.org/officeDocument/2006/relationships/slideLayout" Target="../slideLayouts/slideLayout13.xml"/><Relationship Id="rId4" Type="http://schemas.openxmlformats.org/officeDocument/2006/relationships/hyperlink" Target="http://eige.europa.eu/gender-mainstreaming/toolkits/gear" TargetMode="Externa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1.jpeg"/><Relationship Id="rId1" Type="http://schemas.openxmlformats.org/officeDocument/2006/relationships/slideLayout" Target="../slideLayouts/slideLayout13.xml"/><Relationship Id="rId4" Type="http://schemas.openxmlformats.org/officeDocument/2006/relationships/image" Target="../media/image49.jpe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50.png"/></Relationships>
</file>

<file path=ppt/slides/_rels/slide3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jpeg"/><Relationship Id="rId7" Type="http://schemas.openxmlformats.org/officeDocument/2006/relationships/diagramColors" Target="../diagrams/colors6.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37.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51.jpeg"/><Relationship Id="rId7" Type="http://schemas.openxmlformats.org/officeDocument/2006/relationships/diagramColors" Target="../diagrams/colors7.xml"/><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38.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1.jpeg"/><Relationship Id="rId7" Type="http://schemas.openxmlformats.org/officeDocument/2006/relationships/diagramQuickStyle" Target="../diagrams/quickStyle8.xm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52.png"/><Relationship Id="rId9" Type="http://schemas.microsoft.com/office/2007/relationships/diagramDrawing" Target="../diagrams/drawing8.xml"/></Relationships>
</file>

<file path=ppt/slides/_rels/slide39.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hyperlink" Target="http://ghiasi.org/2011/12/social-risk-factors-for-heat-wave-mortality-among-the-elderly/#Fouillet2006" TargetMode="External"/><Relationship Id="rId7" Type="http://schemas.openxmlformats.org/officeDocument/2006/relationships/diagramColors" Target="../diagrams/colors9.xml"/><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53.jpeg"/><Relationship Id="rId7" Type="http://schemas.openxmlformats.org/officeDocument/2006/relationships/diagramColors" Target="../diagrams/colors10.xml"/><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41.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image" Target="../media/image1.jpeg"/><Relationship Id="rId7" Type="http://schemas.openxmlformats.org/officeDocument/2006/relationships/diagramQuickStyle" Target="../diagrams/quickStyle11.xm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diagramLayout" Target="../diagrams/layout11.xml"/><Relationship Id="rId5" Type="http://schemas.openxmlformats.org/officeDocument/2006/relationships/diagramData" Target="../diagrams/data11.xml"/><Relationship Id="rId4" Type="http://schemas.openxmlformats.org/officeDocument/2006/relationships/image" Target="../media/image54.jpeg"/><Relationship Id="rId9" Type="http://schemas.microsoft.com/office/2007/relationships/diagramDrawing" Target="../diagrams/drawing11.xml"/></Relationships>
</file>

<file path=ppt/slides/_rels/slide42.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55.jpeg"/><Relationship Id="rId7" Type="http://schemas.openxmlformats.org/officeDocument/2006/relationships/diagramColors" Target="../diagrams/colors12.xml"/><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1.jpeg"/><Relationship Id="rId1" Type="http://schemas.openxmlformats.org/officeDocument/2006/relationships/slideLayout" Target="../slideLayouts/slideLayout13.xml"/><Relationship Id="rId4" Type="http://schemas.openxmlformats.org/officeDocument/2006/relationships/image" Target="../media/image58.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14.jpe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YW2009_ppt_bck_005">
            <a:extLst>
              <a:ext uri="{FF2B5EF4-FFF2-40B4-BE49-F238E27FC236}">
                <a16:creationId xmlns:a16="http://schemas.microsoft.com/office/drawing/2014/main" id="{6321391A-6278-49ED-9CCA-4E3350ED8FC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2823521"/>
            <a:ext cx="12512762" cy="9384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el 3"/>
          <p:cNvSpPr>
            <a:spLocks noGrp="1"/>
          </p:cNvSpPr>
          <p:nvPr>
            <p:ph type="ctrTitle"/>
          </p:nvPr>
        </p:nvSpPr>
        <p:spPr>
          <a:xfrm>
            <a:off x="1060679" y="1244676"/>
            <a:ext cx="10363200" cy="1195249"/>
          </a:xfrm>
        </p:spPr>
        <p:txBody>
          <a:bodyPr/>
          <a:lstStyle/>
          <a:p>
            <a:r>
              <a:rPr lang="en-US" u="none" dirty="0">
                <a:solidFill>
                  <a:srgbClr val="002060"/>
                </a:solidFill>
              </a:rPr>
              <a:t>Gender in research training</a:t>
            </a:r>
          </a:p>
        </p:txBody>
      </p:sp>
      <p:sp>
        <p:nvSpPr>
          <p:cNvPr id="2" name="Ondertitel 1"/>
          <p:cNvSpPr>
            <a:spLocks noGrp="1"/>
          </p:cNvSpPr>
          <p:nvPr>
            <p:ph type="subTitle" idx="1"/>
          </p:nvPr>
        </p:nvSpPr>
        <p:spPr>
          <a:xfrm>
            <a:off x="1060679" y="2269098"/>
            <a:ext cx="10363200" cy="2263877"/>
          </a:xfrm>
        </p:spPr>
        <p:txBody>
          <a:bodyPr>
            <a:normAutofit/>
          </a:bodyPr>
          <a:lstStyle/>
          <a:p>
            <a:r>
              <a:rPr lang="nl-BE" sz="3400" dirty="0">
                <a:solidFill>
                  <a:srgbClr val="0070C0"/>
                </a:solidFill>
              </a:rPr>
              <a:t>Research Infrastructures</a:t>
            </a:r>
          </a:p>
          <a:p>
            <a:endParaRPr lang="nl-BE" sz="3400" dirty="0">
              <a:solidFill>
                <a:srgbClr val="0070C0"/>
              </a:solidFill>
            </a:endParaRPr>
          </a:p>
          <a:p>
            <a:endParaRPr lang="nl-BE" dirty="0">
              <a:solidFill>
                <a:srgbClr val="0070C0"/>
              </a:solidFill>
            </a:endParaRPr>
          </a:p>
          <a:p>
            <a:endParaRPr lang="nl-BE" dirty="0"/>
          </a:p>
        </p:txBody>
      </p:sp>
      <p:pic>
        <p:nvPicPr>
          <p:cNvPr id="7" name="Picture 6">
            <a:extLst>
              <a:ext uri="{FF2B5EF4-FFF2-40B4-BE49-F238E27FC236}">
                <a16:creationId xmlns:a16="http://schemas.microsoft.com/office/drawing/2014/main" id="{598C5DB7-E670-4D2D-91C1-203B1F1B773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432655" y="5284475"/>
            <a:ext cx="2905624" cy="1639079"/>
          </a:xfrm>
          <a:prstGeom prst="rect">
            <a:avLst/>
          </a:prstGeom>
        </p:spPr>
      </p:pic>
      <p:pic>
        <p:nvPicPr>
          <p:cNvPr id="2050" name="Picture 2" descr="sisnet_logo">
            <a:extLst>
              <a:ext uri="{FF2B5EF4-FFF2-40B4-BE49-F238E27FC236}">
                <a16:creationId xmlns:a16="http://schemas.microsoft.com/office/drawing/2014/main" id="{7F9ADDF4-C319-4CE6-AD3D-24DA69626F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8763" y="5141927"/>
            <a:ext cx="2206604" cy="1563436"/>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2">
            <a:extLst>
              <a:ext uri="{FF2B5EF4-FFF2-40B4-BE49-F238E27FC236}">
                <a16:creationId xmlns:a16="http://schemas.microsoft.com/office/drawing/2014/main" id="{8CF209C6-DEE4-4FB6-931F-4CF9657C3D3E}"/>
              </a:ext>
            </a:extLst>
          </p:cNvPr>
          <p:cNvCxnSpPr/>
          <p:nvPr/>
        </p:nvCxnSpPr>
        <p:spPr>
          <a:xfrm>
            <a:off x="3409950" y="3004023"/>
            <a:ext cx="5372100"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3">
            <a:extLst>
              <a:ext uri="{FF2B5EF4-FFF2-40B4-BE49-F238E27FC236}">
                <a16:creationId xmlns:a16="http://schemas.microsoft.com/office/drawing/2014/main" id="{27906300-76E6-4F27-80F1-6C0935746EFD}"/>
              </a:ext>
            </a:extLst>
          </p:cNvPr>
          <p:cNvSpPr>
            <a:spLocks noChangeArrowheads="1"/>
          </p:cNvSpPr>
          <p:nvPr/>
        </p:nvSpPr>
        <p:spPr bwMode="auto">
          <a:xfrm>
            <a:off x="146279" y="3222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sp>
        <p:nvSpPr>
          <p:cNvPr id="8" name="Rectangle 4">
            <a:extLst>
              <a:ext uri="{FF2B5EF4-FFF2-40B4-BE49-F238E27FC236}">
                <a16:creationId xmlns:a16="http://schemas.microsoft.com/office/drawing/2014/main" id="{738D05E6-8A8A-4C91-839D-F852433A8196}"/>
              </a:ext>
            </a:extLst>
          </p:cNvPr>
          <p:cNvSpPr>
            <a:spLocks noChangeArrowheads="1"/>
          </p:cNvSpPr>
          <p:nvPr/>
        </p:nvSpPr>
        <p:spPr bwMode="auto">
          <a:xfrm>
            <a:off x="1032562" y="3191425"/>
            <a:ext cx="10126875"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4000" b="1" i="0" u="none" strike="noStrike" cap="none" normalizeH="0" baseline="0" dirty="0">
                <a:ln>
                  <a:noFill/>
                </a:ln>
                <a:solidFill>
                  <a:srgbClr val="275C9D"/>
                </a:solidFill>
                <a:effectLst/>
                <a:latin typeface="Cambria" panose="02040503050406030204" pitchFamily="18" charset="0"/>
                <a:ea typeface="MS Mincho" panose="02020609040205080304" pitchFamily="49" charset="-128"/>
                <a:cs typeface="Arial" panose="020B0604020202020204" pitchFamily="34" charset="0"/>
              </a:rPr>
              <a:t>SiS.net Network Meeting and NCP Training</a:t>
            </a:r>
            <a:endParaRPr kumimoji="0" lang="nl-BE" altLang="zh-CN" sz="4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4000" b="1" i="0" u="none" strike="noStrike" cap="none" normalizeH="0" baseline="0" dirty="0">
                <a:ln>
                  <a:noFill/>
                </a:ln>
                <a:solidFill>
                  <a:srgbClr val="275C9D"/>
                </a:solidFill>
                <a:effectLst/>
                <a:latin typeface="Cambria" panose="02040503050406030204" pitchFamily="18" charset="0"/>
                <a:ea typeface="MS Mincho" panose="02020609040205080304" pitchFamily="49" charset="-128"/>
                <a:cs typeface="Arial" panose="020B0604020202020204" pitchFamily="34" charset="0"/>
              </a:rPr>
              <a:t>5-6 September 2019</a:t>
            </a:r>
            <a:br>
              <a:rPr kumimoji="0" lang="en-GB" altLang="zh-CN" sz="4000" b="1" i="0" u="none" strike="noStrike" cap="none" normalizeH="0" baseline="0" dirty="0">
                <a:ln>
                  <a:noFill/>
                </a:ln>
                <a:solidFill>
                  <a:srgbClr val="275C9D"/>
                </a:solidFill>
                <a:effectLst/>
                <a:latin typeface="Cambria" panose="02040503050406030204" pitchFamily="18" charset="0"/>
                <a:ea typeface="MS Mincho" panose="02020609040205080304" pitchFamily="49" charset="-128"/>
                <a:cs typeface="Arial" panose="020B0604020202020204" pitchFamily="34" charset="0"/>
              </a:rPr>
            </a:br>
            <a:r>
              <a:rPr kumimoji="0" lang="en-GB" altLang="zh-CN" sz="4000" b="1" i="0" u="none" strike="noStrike" cap="none" normalizeH="0" baseline="0" dirty="0">
                <a:ln>
                  <a:noFill/>
                </a:ln>
                <a:solidFill>
                  <a:srgbClr val="275C9D"/>
                </a:solidFill>
                <a:effectLst/>
                <a:latin typeface="Cambria" panose="02040503050406030204" pitchFamily="18" charset="0"/>
                <a:ea typeface="MS Mincho" panose="02020609040205080304" pitchFamily="49" charset="-128"/>
                <a:cs typeface="Arial" panose="020B0604020202020204" pitchFamily="34" charset="0"/>
              </a:rPr>
              <a:t>Zagreb, Croatia</a:t>
            </a:r>
            <a:endParaRPr kumimoji="0" lang="nl-BE" altLang="zh-CN" sz="4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BE" altLang="zh-CN" sz="1800" b="0" i="0" u="none" strike="noStrike" cap="none" normalizeH="0" baseline="0" dirty="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FC0FD289-7A0F-4E91-8585-30FEFF0D0077}"/>
              </a:ext>
            </a:extLst>
          </p:cNvPr>
          <p:cNvPicPr>
            <a:picLocks noChangeAspect="1"/>
          </p:cNvPicPr>
          <p:nvPr/>
        </p:nvPicPr>
        <p:blipFill>
          <a:blip r:embed="rId5"/>
          <a:stretch>
            <a:fillRect/>
          </a:stretch>
        </p:blipFill>
        <p:spPr>
          <a:xfrm>
            <a:off x="602651" y="5594817"/>
            <a:ext cx="2708824" cy="1023573"/>
          </a:xfrm>
          <a:prstGeom prst="rect">
            <a:avLst/>
          </a:prstGeom>
        </p:spPr>
      </p:pic>
    </p:spTree>
    <p:extLst>
      <p:ext uri="{BB962C8B-B14F-4D97-AF65-F5344CB8AC3E}">
        <p14:creationId xmlns:p14="http://schemas.microsoft.com/office/powerpoint/2010/main" val="1048514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YW2009_ppt_bck_005">
            <a:extLst>
              <a:ext uri="{FF2B5EF4-FFF2-40B4-BE49-F238E27FC236}">
                <a16:creationId xmlns:a16="http://schemas.microsoft.com/office/drawing/2014/main" id="{CCDB7D0E-F1CB-4DDF-A752-30E1465E93F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3337361"/>
            <a:ext cx="12512762" cy="9384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contenu 2"/>
          <p:cNvSpPr txBox="1">
            <a:spLocks/>
          </p:cNvSpPr>
          <p:nvPr/>
        </p:nvSpPr>
        <p:spPr>
          <a:xfrm>
            <a:off x="504967" y="1354925"/>
            <a:ext cx="9650415" cy="2926130"/>
          </a:xfrm>
          <a:prstGeom prst="rect">
            <a:avLst/>
          </a:prstGeom>
        </p:spPr>
        <p:txBody>
          <a:bodyPr vert="horz" lIns="91440" tIns="45720" rIns="91440" bIns="45720" rtlCol="0">
            <a:normAutofit/>
          </a:bodyPr>
          <a:lstStyle>
            <a:lvl1pPr marL="377266" indent="-316993" algn="l" defTabSz="914289" rtl="0" eaLnBrk="1" latinLnBrk="0" hangingPunct="1">
              <a:lnSpc>
                <a:spcPct val="120000"/>
              </a:lnSpc>
              <a:spcBef>
                <a:spcPts val="0"/>
              </a:spcBef>
              <a:buFont typeface="Arial" panose="020B0604020202020204" pitchFamily="34" charset="0"/>
              <a:buChar char="̶"/>
              <a:defRPr sz="3375" kern="1200">
                <a:solidFill>
                  <a:schemeClr val="tx1"/>
                </a:solidFill>
                <a:latin typeface="+mn-lt"/>
                <a:ea typeface="+mn-ea"/>
                <a:cs typeface="+mn-cs"/>
              </a:defRPr>
            </a:lvl1pPr>
            <a:lvl2pPr marL="822619" indent="-316993" algn="l" defTabSz="321457" rtl="0" eaLnBrk="1" latinLnBrk="0" hangingPunct="1">
              <a:lnSpc>
                <a:spcPct val="120000"/>
              </a:lnSpc>
              <a:spcBef>
                <a:spcPts val="0"/>
              </a:spcBef>
              <a:buFont typeface="Arial" panose="020B0604020202020204" pitchFamily="34" charset="0"/>
              <a:buChar char="̶"/>
              <a:tabLst/>
              <a:defRPr sz="3375" kern="1200">
                <a:solidFill>
                  <a:schemeClr val="tx1"/>
                </a:solidFill>
                <a:latin typeface="+mn-lt"/>
                <a:ea typeface="+mn-ea"/>
                <a:cs typeface="+mn-cs"/>
              </a:defRPr>
            </a:lvl2pPr>
            <a:lvl3pPr marL="1234485" indent="-316395" algn="l" defTabSz="914289" rtl="0" eaLnBrk="1" latinLnBrk="0" hangingPunct="1">
              <a:lnSpc>
                <a:spcPct val="120000"/>
              </a:lnSpc>
              <a:spcBef>
                <a:spcPts val="0"/>
              </a:spcBef>
              <a:buFont typeface="Arial" panose="020B0604020202020204" pitchFamily="34" charset="0"/>
              <a:buChar char="‒"/>
              <a:defRPr sz="3375" kern="1200">
                <a:solidFill>
                  <a:schemeClr val="tx1"/>
                </a:solidFill>
                <a:latin typeface="+mn-lt"/>
                <a:ea typeface="+mn-ea"/>
                <a:cs typeface="+mn-cs"/>
              </a:defRPr>
            </a:lvl3pPr>
            <a:lvl4pPr marL="1013483" indent="-387312" algn="l" defTabSz="914289" rtl="0" eaLnBrk="1" latinLnBrk="0" hangingPunct="1">
              <a:lnSpc>
                <a:spcPct val="120000"/>
              </a:lnSpc>
              <a:spcBef>
                <a:spcPts val="0"/>
              </a:spcBef>
              <a:buFont typeface="Arial" panose="020B0604020202020204" pitchFamily="34" charset="0"/>
              <a:buChar char="–"/>
              <a:defRPr sz="3375" kern="1200">
                <a:solidFill>
                  <a:schemeClr val="tx1"/>
                </a:solidFill>
                <a:latin typeface="+mn-lt"/>
                <a:ea typeface="+mn-ea"/>
                <a:cs typeface="+mn-cs"/>
              </a:defRPr>
            </a:lvl4pPr>
            <a:lvl5pPr marL="1828289" indent="-814805" algn="l" defTabSz="914289" rtl="0" eaLnBrk="1" latinLnBrk="0" hangingPunct="1">
              <a:lnSpc>
                <a:spcPct val="120000"/>
              </a:lnSpc>
              <a:spcBef>
                <a:spcPts val="0"/>
              </a:spcBef>
              <a:buFont typeface="Arial" panose="020B0604020202020204" pitchFamily="34" charset="0"/>
              <a:buNone/>
              <a:defRPr sz="3375" kern="1200">
                <a:solidFill>
                  <a:schemeClr val="tx1"/>
                </a:solidFill>
                <a:latin typeface="+mn-lt"/>
                <a:ea typeface="+mn-ea"/>
                <a:cs typeface="+mn-cs"/>
              </a:defRPr>
            </a:lvl5pPr>
            <a:lvl6pPr marL="2514295" indent="-228572" algn="l" defTabSz="91428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439" indent="-228572" algn="l" defTabSz="91428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583" indent="-228572" algn="l" defTabSz="91428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28" indent="-228572" algn="l" defTabSz="91428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49263">
              <a:spcBef>
                <a:spcPts val="700"/>
              </a:spcBef>
              <a:buFont typeface="Arial" panose="020B0604020202020204" pitchFamily="34" charset="0"/>
              <a:buNone/>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pPr>
            <a:r>
              <a:rPr lang="nl-BE" altLang="en-US" b="1" u="sng" dirty="0">
                <a:latin typeface="Calibri" panose="020F0502020204030204" pitchFamily="34" charset="0"/>
                <a:ea typeface="ＭＳ Ｐゴシック" panose="020B0600070205080204" pitchFamily="34" charset="-128"/>
                <a:cs typeface="Times New Roman" panose="02020603050405020304" pitchFamily="18" charset="0"/>
              </a:rPr>
              <a:t>GENDER EQUALITY</a:t>
            </a:r>
            <a:endParaRPr lang="en-GB" altLang="en-US" b="1" u="sng" dirty="0">
              <a:latin typeface="Calibri" panose="020F0502020204030204" pitchFamily="34" charset="0"/>
              <a:ea typeface="ＭＳ Ｐゴシック" panose="020B0600070205080204" pitchFamily="34" charset="-128"/>
              <a:cs typeface="Times New Roman" panose="02020603050405020304" pitchFamily="18" charset="0"/>
            </a:endParaRPr>
          </a:p>
          <a:p>
            <a:pPr marL="0" indent="0" defTabSz="449263">
              <a:buFont typeface="Arial" panose="020B0604020202020204" pitchFamily="34" charset="0"/>
              <a:buNone/>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pPr>
            <a:r>
              <a:rPr lang="en-GB" altLang="en-US" sz="2400" dirty="0">
                <a:latin typeface="Calibri" panose="020F0502020204030204" pitchFamily="34" charset="0"/>
                <a:ea typeface="ＭＳ Ｐゴシック" panose="020B0600070205080204" pitchFamily="34" charset="-128"/>
              </a:rPr>
              <a:t>A situation where individuals of both/all sexes are free to develop their personal abilities and make choices without the limitations imposed by strict gender roles. The (possibly) different behaviours, aspirations and needs of women and men are considered, valued and favoured equally.</a:t>
            </a:r>
            <a:endParaRPr lang="en-US" altLang="en-US" sz="2400" dirty="0">
              <a:latin typeface="Calibri" panose="020F0502020204030204" pitchFamily="34" charset="0"/>
              <a:ea typeface="ＭＳ Ｐゴシック" panose="020B0600070205080204" pitchFamily="34" charset="-128"/>
            </a:endParaRPr>
          </a:p>
          <a:p>
            <a:pPr marL="0" indent="0" defTabSz="449263">
              <a:buFont typeface="Arial" panose="020B0604020202020204" pitchFamily="34" charset="0"/>
              <a:buNone/>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pPr>
            <a:endParaRPr lang="en-US" altLang="en-US" sz="2400" dirty="0">
              <a:solidFill>
                <a:srgbClr val="393839"/>
              </a:solidFill>
              <a:ea typeface="ＭＳ Ｐゴシック" panose="020B0600070205080204" pitchFamily="34" charset="-128"/>
            </a:endParaRPr>
          </a:p>
        </p:txBody>
      </p:sp>
      <p:pic>
        <p:nvPicPr>
          <p:cNvPr id="5" name="Picture 4"/>
          <p:cNvPicPr>
            <a:picLocks noChangeAspect="1"/>
          </p:cNvPicPr>
          <p:nvPr/>
        </p:nvPicPr>
        <p:blipFill>
          <a:blip r:embed="rId3"/>
          <a:stretch>
            <a:fillRect/>
          </a:stretch>
        </p:blipFill>
        <p:spPr>
          <a:xfrm>
            <a:off x="6557449" y="4099734"/>
            <a:ext cx="4230991" cy="2371550"/>
          </a:xfrm>
          <a:prstGeom prst="rect">
            <a:avLst/>
          </a:prstGeom>
        </p:spPr>
      </p:pic>
    </p:spTree>
    <p:extLst>
      <p:ext uri="{BB962C8B-B14F-4D97-AF65-F5344CB8AC3E}">
        <p14:creationId xmlns:p14="http://schemas.microsoft.com/office/powerpoint/2010/main" val="3032877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YW2009_ppt_bck_005">
            <a:extLst>
              <a:ext uri="{FF2B5EF4-FFF2-40B4-BE49-F238E27FC236}">
                <a16:creationId xmlns:a16="http://schemas.microsoft.com/office/drawing/2014/main" id="{D63CD7BB-32DC-49C3-A276-589B3EC15A16}"/>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0105" y="-3433614"/>
            <a:ext cx="12512762" cy="9384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4" name="Tijdelijke aanduiding voor inhoud 2">
            <a:extLst>
              <a:ext uri="{FF2B5EF4-FFF2-40B4-BE49-F238E27FC236}">
                <a16:creationId xmlns:a16="http://schemas.microsoft.com/office/drawing/2014/main" id="{23E20DC8-070D-47AF-A680-139BF15409BA}"/>
              </a:ext>
            </a:extLst>
          </p:cNvPr>
          <p:cNvSpPr>
            <a:spLocks noGrp="1" noChangeArrowheads="1"/>
          </p:cNvSpPr>
          <p:nvPr>
            <p:ph idx="1"/>
          </p:nvPr>
        </p:nvSpPr>
        <p:spPr>
          <a:xfrm>
            <a:off x="971550" y="1424995"/>
            <a:ext cx="10972800" cy="4525963"/>
          </a:xfrm>
        </p:spPr>
        <p:txBody>
          <a:bodyPr/>
          <a:lstStyle/>
          <a:p>
            <a:pPr marL="0" indent="0">
              <a:buFontTx/>
              <a:buNone/>
            </a:pPr>
            <a:endParaRPr lang="nl-BE" altLang="nl-BE" dirty="0">
              <a:ea typeface="ＭＳ Ｐゴシック" panose="020B0600070205080204" pitchFamily="34" charset="-128"/>
            </a:endParaRPr>
          </a:p>
          <a:p>
            <a:pPr marL="0" indent="0">
              <a:buFontTx/>
              <a:buNone/>
            </a:pPr>
            <a:endParaRPr lang="nl-BE" altLang="nl-BE" dirty="0">
              <a:ea typeface="ＭＳ Ｐゴシック" panose="020B0600070205080204" pitchFamily="34" charset="-128"/>
            </a:endParaRPr>
          </a:p>
          <a:p>
            <a:pPr marL="0" indent="0">
              <a:buFontTx/>
              <a:buNone/>
            </a:pPr>
            <a:endParaRPr lang="nl-BE" altLang="nl-BE" dirty="0">
              <a:ea typeface="ＭＳ Ｐゴシック" panose="020B0600070205080204" pitchFamily="34" charset="-128"/>
            </a:endParaRPr>
          </a:p>
          <a:p>
            <a:pPr marL="0" indent="0">
              <a:buFontTx/>
              <a:buNone/>
            </a:pPr>
            <a:r>
              <a:rPr lang="nl-BE" altLang="nl-BE" b="1" dirty="0">
                <a:latin typeface="Calibri" panose="020F0502020204030204" pitchFamily="34" charset="0"/>
                <a:ea typeface="ＭＳ Ｐゴシック" panose="020B0600070205080204" pitchFamily="34" charset="-128"/>
                <a:cs typeface="Calibri" panose="020F0502020204030204" pitchFamily="34" charset="0"/>
              </a:rPr>
              <a:t>Unconscious bias</a:t>
            </a:r>
            <a:endParaRPr lang="en-GB" altLang="nl-BE" b="1" dirty="0">
              <a:latin typeface="Calibri" panose="020F0502020204030204" pitchFamily="34" charset="0"/>
              <a:ea typeface="ＭＳ Ｐゴシック" panose="020B0600070205080204" pitchFamily="34" charset="-128"/>
              <a:cs typeface="Calibri" panose="020F0502020204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YW2009_ppt_bck_005">
            <a:extLst>
              <a:ext uri="{FF2B5EF4-FFF2-40B4-BE49-F238E27FC236}">
                <a16:creationId xmlns:a16="http://schemas.microsoft.com/office/drawing/2014/main" id="{209537F1-0E33-46FB-8BF5-39B22C6B009A}"/>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3337361"/>
            <a:ext cx="12512762" cy="9384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8" name="Picture 3">
            <a:extLst>
              <a:ext uri="{FF2B5EF4-FFF2-40B4-BE49-F238E27FC236}">
                <a16:creationId xmlns:a16="http://schemas.microsoft.com/office/drawing/2014/main" id="{75B00D49-E725-492D-B61C-8BA97F4376BC}"/>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792288" y="2025650"/>
            <a:ext cx="4289425" cy="34115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179" name="Picture 2">
            <a:extLst>
              <a:ext uri="{FF2B5EF4-FFF2-40B4-BE49-F238E27FC236}">
                <a16:creationId xmlns:a16="http://schemas.microsoft.com/office/drawing/2014/main" id="{767ABA4A-BDDA-4661-91AF-D964284607BF}"/>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553200" y="2025650"/>
            <a:ext cx="3743325" cy="3411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180" name="Rectangle 1">
            <a:extLst>
              <a:ext uri="{FF2B5EF4-FFF2-40B4-BE49-F238E27FC236}">
                <a16:creationId xmlns:a16="http://schemas.microsoft.com/office/drawing/2014/main" id="{F3D88BC8-EFD3-45B2-964F-EF139A97BF6D}"/>
              </a:ext>
            </a:extLst>
          </p:cNvPr>
          <p:cNvSpPr txBox="1">
            <a:spLocks noChangeArrowheads="1"/>
          </p:cNvSpPr>
          <p:nvPr/>
        </p:nvSpPr>
        <p:spPr bwMode="auto">
          <a:xfrm>
            <a:off x="4071938" y="685800"/>
            <a:ext cx="5875337" cy="1144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49263">
              <a:spcBef>
                <a:spcPct val="20000"/>
              </a:spcBef>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3200">
                <a:solidFill>
                  <a:schemeClr val="tx1"/>
                </a:solidFill>
                <a:latin typeface="Trebuchet MS" panose="020B0603020202020204" pitchFamily="34" charset="0"/>
                <a:ea typeface="ＭＳ Ｐゴシック" panose="020B0600070205080204" pitchFamily="34" charset="-128"/>
              </a:defRPr>
            </a:lvl1pPr>
            <a:lvl2pPr marL="742950" indent="-285750" defTabSz="449263">
              <a:spcBef>
                <a:spcPct val="20000"/>
              </a:spcBef>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800">
                <a:solidFill>
                  <a:schemeClr val="tx1"/>
                </a:solidFill>
                <a:latin typeface="Trebuchet MS" panose="020B0603020202020204" pitchFamily="34" charset="0"/>
                <a:ea typeface="ＭＳ Ｐゴシック" panose="020B0600070205080204" pitchFamily="34" charset="-128"/>
              </a:defRPr>
            </a:lvl2pPr>
            <a:lvl3pPr marL="1143000" indent="-228600" defTabSz="449263">
              <a:spcBef>
                <a:spcPct val="20000"/>
              </a:spcBef>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400">
                <a:solidFill>
                  <a:schemeClr val="tx1"/>
                </a:solidFill>
                <a:latin typeface="Trebuchet MS" panose="020B0603020202020204" pitchFamily="34" charset="0"/>
                <a:ea typeface="ＭＳ Ｐゴシック" panose="020B0600070205080204" pitchFamily="34" charset="-128"/>
              </a:defRPr>
            </a:lvl3pPr>
            <a:lvl4pPr marL="1600200" indent="-228600" defTabSz="449263">
              <a:spcBef>
                <a:spcPct val="20000"/>
              </a:spcBef>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000">
                <a:solidFill>
                  <a:schemeClr val="tx1"/>
                </a:solidFill>
                <a:latin typeface="Trebuchet MS" panose="020B0603020202020204" pitchFamily="34" charset="0"/>
                <a:ea typeface="ＭＳ Ｐゴシック" panose="020B0600070205080204" pitchFamily="34" charset="-128"/>
              </a:defRPr>
            </a:lvl4pPr>
            <a:lvl5pPr marL="2057400" indent="-228600" defTabSz="449263">
              <a:spcBef>
                <a:spcPct val="20000"/>
              </a:spcBef>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000">
                <a:solidFill>
                  <a:schemeClr val="tx1"/>
                </a:solidFill>
                <a:latin typeface="Trebuchet MS" panose="020B0603020202020204" pitchFamily="34" charset="0"/>
                <a:ea typeface="ＭＳ Ｐゴシック" panose="020B0600070205080204" pitchFamily="34" charset="-128"/>
              </a:defRPr>
            </a:lvl5pPr>
            <a:lvl6pPr marL="2514600" indent="-228600" defTabSz="449263" eaLnBrk="0" fontAlgn="base" hangingPunct="0">
              <a:spcBef>
                <a:spcPct val="20000"/>
              </a:spcBef>
              <a:spcAft>
                <a:spcPct val="0"/>
              </a:spcAft>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000">
                <a:solidFill>
                  <a:schemeClr val="tx1"/>
                </a:solidFill>
                <a:latin typeface="Trebuchet MS" panose="020B0603020202020204" pitchFamily="34" charset="0"/>
                <a:ea typeface="ＭＳ Ｐゴシック" panose="020B0600070205080204" pitchFamily="34" charset="-128"/>
              </a:defRPr>
            </a:lvl6pPr>
            <a:lvl7pPr marL="2971800" indent="-228600" defTabSz="449263" eaLnBrk="0" fontAlgn="base" hangingPunct="0">
              <a:spcBef>
                <a:spcPct val="20000"/>
              </a:spcBef>
              <a:spcAft>
                <a:spcPct val="0"/>
              </a:spcAft>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000">
                <a:solidFill>
                  <a:schemeClr val="tx1"/>
                </a:solidFill>
                <a:latin typeface="Trebuchet MS" panose="020B0603020202020204" pitchFamily="34" charset="0"/>
                <a:ea typeface="ＭＳ Ｐゴシック" panose="020B0600070205080204" pitchFamily="34" charset="-128"/>
              </a:defRPr>
            </a:lvl7pPr>
            <a:lvl8pPr marL="3429000" indent="-228600" defTabSz="449263" eaLnBrk="0" fontAlgn="base" hangingPunct="0">
              <a:spcBef>
                <a:spcPct val="20000"/>
              </a:spcBef>
              <a:spcAft>
                <a:spcPct val="0"/>
              </a:spcAft>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000">
                <a:solidFill>
                  <a:schemeClr val="tx1"/>
                </a:solidFill>
                <a:latin typeface="Trebuchet MS" panose="020B0603020202020204" pitchFamily="34" charset="0"/>
                <a:ea typeface="ＭＳ Ｐゴシック" panose="020B0600070205080204" pitchFamily="34" charset="-128"/>
              </a:defRPr>
            </a:lvl8pPr>
            <a:lvl9pPr marL="3886200" indent="-228600" defTabSz="449263" eaLnBrk="0" fontAlgn="base" hangingPunct="0">
              <a:spcBef>
                <a:spcPct val="20000"/>
              </a:spcBef>
              <a:spcAft>
                <a:spcPct val="0"/>
              </a:spcAft>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000">
                <a:solidFill>
                  <a:schemeClr val="tx1"/>
                </a:solidFill>
                <a:latin typeface="Trebuchet MS" panose="020B0603020202020204" pitchFamily="34" charset="0"/>
                <a:ea typeface="ＭＳ Ｐゴシック" panose="020B0600070205080204" pitchFamily="34" charset="-128"/>
              </a:defRPr>
            </a:lvl9pPr>
          </a:lstStyle>
          <a:p>
            <a:pPr eaLnBrk="1">
              <a:lnSpc>
                <a:spcPct val="110000"/>
              </a:lnSpc>
              <a:spcBef>
                <a:spcPct val="0"/>
              </a:spcBef>
              <a:buClr>
                <a:srgbClr val="000000"/>
              </a:buClr>
              <a:buFont typeface="Times New Roman" panose="02020603050405020304" pitchFamily="18" charset="0"/>
              <a:buNone/>
            </a:pPr>
            <a:r>
              <a:rPr lang="it-IT" altLang="it-IT" sz="3900" dirty="0">
                <a:latin typeface="Calibri" panose="020F0502020204030204" pitchFamily="34" charset="0"/>
                <a:ea typeface="Roboto Light"/>
                <a:cs typeface="Calibri" panose="020F0502020204030204" pitchFamily="34" charset="0"/>
              </a:rPr>
              <a:t>Our brains trick us!</a:t>
            </a:r>
            <a:endParaRPr lang="it-IT" altLang="it-IT" sz="3900" dirty="0">
              <a:latin typeface="Calibri" panose="020F0502020204030204" pitchFamily="34" charset="0"/>
              <a:ea typeface="Arial Unicode MS"/>
              <a:cs typeface="Calibri" panose="020F050202020403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YW2009_ppt_bck_005">
            <a:extLst>
              <a:ext uri="{FF2B5EF4-FFF2-40B4-BE49-F238E27FC236}">
                <a16:creationId xmlns:a16="http://schemas.microsoft.com/office/drawing/2014/main" id="{4A9307E2-529E-41CB-B178-B35046F0913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3337361"/>
            <a:ext cx="12512762" cy="9384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6" name="Picture 2" descr="Afbeeldingsresultaat voor mind tricks">
            <a:extLst>
              <a:ext uri="{FF2B5EF4-FFF2-40B4-BE49-F238E27FC236}">
                <a16:creationId xmlns:a16="http://schemas.microsoft.com/office/drawing/2014/main" id="{F9C29848-67D2-4A3E-BA45-EA06C57C15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747183"/>
            <a:ext cx="5600700" cy="607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YW2009_ppt_bck_005">
            <a:extLst>
              <a:ext uri="{FF2B5EF4-FFF2-40B4-BE49-F238E27FC236}">
                <a16:creationId xmlns:a16="http://schemas.microsoft.com/office/drawing/2014/main" id="{FD89BD26-54B2-44AF-904E-495EB9B7FAE1}"/>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3337361"/>
            <a:ext cx="12512762" cy="9384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4" name="Tijdelijke aanduiding voor inhoud 2">
            <a:extLst>
              <a:ext uri="{FF2B5EF4-FFF2-40B4-BE49-F238E27FC236}">
                <a16:creationId xmlns:a16="http://schemas.microsoft.com/office/drawing/2014/main" id="{333D59CC-C520-4746-941A-063F2F0D5313}"/>
              </a:ext>
            </a:extLst>
          </p:cNvPr>
          <p:cNvSpPr>
            <a:spLocks noGrp="1" noChangeArrowheads="1"/>
          </p:cNvSpPr>
          <p:nvPr>
            <p:ph idx="1"/>
          </p:nvPr>
        </p:nvSpPr>
        <p:spPr>
          <a:xfrm>
            <a:off x="1908175" y="2709863"/>
            <a:ext cx="8278813" cy="3532187"/>
          </a:xfrm>
        </p:spPr>
        <p:txBody>
          <a:bodyPr>
            <a:normAutofit lnSpcReduction="10000"/>
          </a:bodyPr>
          <a:lstStyle/>
          <a:p>
            <a:pPr algn="ctr" eaLnBrk="1" hangingPunct="1">
              <a:defRPr/>
            </a:pPr>
            <a:r>
              <a:rPr lang="nl-BE" altLang="nl-BE" sz="3991" b="1">
                <a:solidFill>
                  <a:srgbClr val="00B050"/>
                </a:solidFill>
              </a:rPr>
              <a:t>RED</a:t>
            </a:r>
          </a:p>
          <a:p>
            <a:pPr algn="ctr" eaLnBrk="1" hangingPunct="1">
              <a:defRPr/>
            </a:pPr>
            <a:r>
              <a:rPr lang="nl-BE" altLang="nl-BE" sz="3991" b="1">
                <a:solidFill>
                  <a:srgbClr val="7030A0"/>
                </a:solidFill>
              </a:rPr>
              <a:t>GREEN</a:t>
            </a:r>
          </a:p>
          <a:p>
            <a:pPr algn="ctr" eaLnBrk="1" hangingPunct="1">
              <a:defRPr/>
            </a:pPr>
            <a:r>
              <a:rPr lang="nl-BE" altLang="nl-BE" sz="3991" b="1">
                <a:solidFill>
                  <a:srgbClr val="FF0000"/>
                </a:solidFill>
              </a:rPr>
              <a:t>ORANJE</a:t>
            </a:r>
          </a:p>
          <a:p>
            <a:pPr algn="ctr" eaLnBrk="1" hangingPunct="1">
              <a:defRPr/>
            </a:pPr>
            <a:r>
              <a:rPr lang="nl-BE" altLang="nl-BE" sz="3991" b="1">
                <a:solidFill>
                  <a:srgbClr val="00B0F0"/>
                </a:solidFill>
              </a:rPr>
              <a:t>YELLOW</a:t>
            </a:r>
          </a:p>
          <a:p>
            <a:pPr algn="ctr" eaLnBrk="1" hangingPunct="1">
              <a:defRPr/>
            </a:pPr>
            <a:r>
              <a:rPr lang="nl-BE" altLang="nl-BE" sz="3991" b="1">
                <a:solidFill>
                  <a:srgbClr val="FFFF00"/>
                </a:solidFill>
              </a:rPr>
              <a:t>PURPLE</a:t>
            </a:r>
          </a:p>
        </p:txBody>
      </p:sp>
      <p:sp>
        <p:nvSpPr>
          <p:cNvPr id="53251" name="Rectangle 1">
            <a:extLst>
              <a:ext uri="{FF2B5EF4-FFF2-40B4-BE49-F238E27FC236}">
                <a16:creationId xmlns:a16="http://schemas.microsoft.com/office/drawing/2014/main" id="{E0268997-AAA8-4F64-9692-4A4B5D643115}"/>
              </a:ext>
            </a:extLst>
          </p:cNvPr>
          <p:cNvSpPr txBox="1">
            <a:spLocks noChangeArrowheads="1"/>
          </p:cNvSpPr>
          <p:nvPr/>
        </p:nvSpPr>
        <p:spPr bwMode="auto">
          <a:xfrm>
            <a:off x="1719262" y="1077913"/>
            <a:ext cx="9558337" cy="1144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49263">
              <a:spcBef>
                <a:spcPct val="20000"/>
              </a:spcBef>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3200">
                <a:solidFill>
                  <a:schemeClr val="tx1"/>
                </a:solidFill>
                <a:latin typeface="Trebuchet MS" panose="020B0603020202020204" pitchFamily="34" charset="0"/>
                <a:ea typeface="ＭＳ Ｐゴシック" panose="020B0600070205080204" pitchFamily="34" charset="-128"/>
              </a:defRPr>
            </a:lvl1pPr>
            <a:lvl2pPr marL="742950" indent="-285750" defTabSz="449263">
              <a:spcBef>
                <a:spcPct val="20000"/>
              </a:spcBef>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800">
                <a:solidFill>
                  <a:schemeClr val="tx1"/>
                </a:solidFill>
                <a:latin typeface="Trebuchet MS" panose="020B0603020202020204" pitchFamily="34" charset="0"/>
                <a:ea typeface="ＭＳ Ｐゴシック" panose="020B0600070205080204" pitchFamily="34" charset="-128"/>
              </a:defRPr>
            </a:lvl2pPr>
            <a:lvl3pPr marL="1143000" indent="-228600" defTabSz="449263">
              <a:spcBef>
                <a:spcPct val="20000"/>
              </a:spcBef>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400">
                <a:solidFill>
                  <a:schemeClr val="tx1"/>
                </a:solidFill>
                <a:latin typeface="Trebuchet MS" panose="020B0603020202020204" pitchFamily="34" charset="0"/>
                <a:ea typeface="ＭＳ Ｐゴシック" panose="020B0600070205080204" pitchFamily="34" charset="-128"/>
              </a:defRPr>
            </a:lvl3pPr>
            <a:lvl4pPr marL="1600200" indent="-228600" defTabSz="449263">
              <a:spcBef>
                <a:spcPct val="20000"/>
              </a:spcBef>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000">
                <a:solidFill>
                  <a:schemeClr val="tx1"/>
                </a:solidFill>
                <a:latin typeface="Trebuchet MS" panose="020B0603020202020204" pitchFamily="34" charset="0"/>
                <a:ea typeface="ＭＳ Ｐゴシック" panose="020B0600070205080204" pitchFamily="34" charset="-128"/>
              </a:defRPr>
            </a:lvl4pPr>
            <a:lvl5pPr marL="2057400" indent="-228600" defTabSz="449263">
              <a:spcBef>
                <a:spcPct val="20000"/>
              </a:spcBef>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000">
                <a:solidFill>
                  <a:schemeClr val="tx1"/>
                </a:solidFill>
                <a:latin typeface="Trebuchet MS" panose="020B0603020202020204" pitchFamily="34" charset="0"/>
                <a:ea typeface="ＭＳ Ｐゴシック" panose="020B0600070205080204" pitchFamily="34" charset="-128"/>
              </a:defRPr>
            </a:lvl5pPr>
            <a:lvl6pPr marL="2514600" indent="-228600" defTabSz="449263" eaLnBrk="0" fontAlgn="base" hangingPunct="0">
              <a:spcBef>
                <a:spcPct val="20000"/>
              </a:spcBef>
              <a:spcAft>
                <a:spcPct val="0"/>
              </a:spcAft>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000">
                <a:solidFill>
                  <a:schemeClr val="tx1"/>
                </a:solidFill>
                <a:latin typeface="Trebuchet MS" panose="020B0603020202020204" pitchFamily="34" charset="0"/>
                <a:ea typeface="ＭＳ Ｐゴシック" panose="020B0600070205080204" pitchFamily="34" charset="-128"/>
              </a:defRPr>
            </a:lvl6pPr>
            <a:lvl7pPr marL="2971800" indent="-228600" defTabSz="449263" eaLnBrk="0" fontAlgn="base" hangingPunct="0">
              <a:spcBef>
                <a:spcPct val="20000"/>
              </a:spcBef>
              <a:spcAft>
                <a:spcPct val="0"/>
              </a:spcAft>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000">
                <a:solidFill>
                  <a:schemeClr val="tx1"/>
                </a:solidFill>
                <a:latin typeface="Trebuchet MS" panose="020B0603020202020204" pitchFamily="34" charset="0"/>
                <a:ea typeface="ＭＳ Ｐゴシック" panose="020B0600070205080204" pitchFamily="34" charset="-128"/>
              </a:defRPr>
            </a:lvl7pPr>
            <a:lvl8pPr marL="3429000" indent="-228600" defTabSz="449263" eaLnBrk="0" fontAlgn="base" hangingPunct="0">
              <a:spcBef>
                <a:spcPct val="20000"/>
              </a:spcBef>
              <a:spcAft>
                <a:spcPct val="0"/>
              </a:spcAft>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000">
                <a:solidFill>
                  <a:schemeClr val="tx1"/>
                </a:solidFill>
                <a:latin typeface="Trebuchet MS" panose="020B0603020202020204" pitchFamily="34" charset="0"/>
                <a:ea typeface="ＭＳ Ｐゴシック" panose="020B0600070205080204" pitchFamily="34" charset="-128"/>
              </a:defRPr>
            </a:lvl8pPr>
            <a:lvl9pPr marL="3886200" indent="-228600" defTabSz="449263" eaLnBrk="0" fontAlgn="base" hangingPunct="0">
              <a:spcBef>
                <a:spcPct val="20000"/>
              </a:spcBef>
              <a:spcAft>
                <a:spcPct val="0"/>
              </a:spcAft>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000">
                <a:solidFill>
                  <a:schemeClr val="tx1"/>
                </a:solidFill>
                <a:latin typeface="Trebuchet MS" panose="020B0603020202020204" pitchFamily="34" charset="0"/>
                <a:ea typeface="ＭＳ Ｐゴシック" panose="020B0600070205080204" pitchFamily="34" charset="-128"/>
              </a:defRPr>
            </a:lvl9pPr>
          </a:lstStyle>
          <a:p>
            <a:pPr algn="ctr" eaLnBrk="1">
              <a:lnSpc>
                <a:spcPct val="110000"/>
              </a:lnSpc>
              <a:spcBef>
                <a:spcPct val="0"/>
              </a:spcBef>
              <a:buClr>
                <a:srgbClr val="000000"/>
              </a:buClr>
              <a:buFont typeface="Times New Roman" panose="02020603050405020304" pitchFamily="18" charset="0"/>
              <a:buNone/>
            </a:pPr>
            <a:r>
              <a:rPr lang="it-IT" altLang="it-IT" sz="800" b="1" dirty="0">
                <a:solidFill>
                  <a:srgbClr val="18376A"/>
                </a:solidFill>
                <a:latin typeface="Roboto Condensed"/>
                <a:ea typeface="Roboto Light"/>
                <a:cs typeface="Calibri" panose="020F0502020204030204" pitchFamily="34" charset="0"/>
              </a:rPr>
              <a:t>	</a:t>
            </a:r>
            <a:r>
              <a:rPr lang="it-IT" altLang="it-IT" sz="3900" b="1" dirty="0">
                <a:solidFill>
                  <a:schemeClr val="accent3">
                    <a:lumMod val="50000"/>
                  </a:schemeClr>
                </a:solidFill>
                <a:latin typeface="Calibri Light" panose="020F0302020204030204" pitchFamily="34" charset="0"/>
                <a:ea typeface="Roboto Light"/>
                <a:cs typeface="Calibri Light" panose="020F0302020204030204" pitchFamily="34" charset="0"/>
              </a:rPr>
              <a:t>Please list the colors of these words out loud</a:t>
            </a:r>
            <a:endParaRPr lang="it-IT" altLang="it-IT" sz="3900" b="1" dirty="0">
              <a:solidFill>
                <a:schemeClr val="accent3">
                  <a:lumMod val="50000"/>
                </a:schemeClr>
              </a:solidFill>
              <a:latin typeface="Roboto Condensed"/>
              <a:ea typeface="Arial Unicode MS"/>
              <a:cs typeface="Calibri" panose="020F0502020204030204" pitchFamily="34" charset="0"/>
            </a:endParaRPr>
          </a:p>
        </p:txBody>
      </p:sp>
    </p:spTree>
  </p:cSld>
  <p:clrMapOvr>
    <a:masterClrMapping/>
  </p:clrMapOvr>
  <p:transition spd="slow"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YW2009_ppt_bck_005">
            <a:extLst>
              <a:ext uri="{FF2B5EF4-FFF2-40B4-BE49-F238E27FC236}">
                <a16:creationId xmlns:a16="http://schemas.microsoft.com/office/drawing/2014/main" id="{7361494A-3B2F-47D0-9852-1C20D88C956D}"/>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3337361"/>
            <a:ext cx="12512762" cy="9384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Rectangle 1">
            <a:extLst>
              <a:ext uri="{FF2B5EF4-FFF2-40B4-BE49-F238E27FC236}">
                <a16:creationId xmlns:a16="http://schemas.microsoft.com/office/drawing/2014/main" id="{E70F49E1-B192-49E1-B3AE-648E1460E9F6}"/>
              </a:ext>
            </a:extLst>
          </p:cNvPr>
          <p:cNvSpPr txBox="1">
            <a:spLocks noChangeArrowheads="1"/>
          </p:cNvSpPr>
          <p:nvPr/>
        </p:nvSpPr>
        <p:spPr bwMode="auto">
          <a:xfrm>
            <a:off x="1719262" y="1077913"/>
            <a:ext cx="9558337" cy="1144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49263">
              <a:spcBef>
                <a:spcPct val="20000"/>
              </a:spcBef>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3200">
                <a:solidFill>
                  <a:schemeClr val="tx1"/>
                </a:solidFill>
                <a:latin typeface="Trebuchet MS" panose="020B0603020202020204" pitchFamily="34" charset="0"/>
                <a:ea typeface="ＭＳ Ｐゴシック" panose="020B0600070205080204" pitchFamily="34" charset="-128"/>
              </a:defRPr>
            </a:lvl1pPr>
            <a:lvl2pPr marL="742950" indent="-285750" defTabSz="449263">
              <a:spcBef>
                <a:spcPct val="20000"/>
              </a:spcBef>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800">
                <a:solidFill>
                  <a:schemeClr val="tx1"/>
                </a:solidFill>
                <a:latin typeface="Trebuchet MS" panose="020B0603020202020204" pitchFamily="34" charset="0"/>
                <a:ea typeface="ＭＳ Ｐゴシック" panose="020B0600070205080204" pitchFamily="34" charset="-128"/>
              </a:defRPr>
            </a:lvl2pPr>
            <a:lvl3pPr marL="1143000" indent="-228600" defTabSz="449263">
              <a:spcBef>
                <a:spcPct val="20000"/>
              </a:spcBef>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400">
                <a:solidFill>
                  <a:schemeClr val="tx1"/>
                </a:solidFill>
                <a:latin typeface="Trebuchet MS" panose="020B0603020202020204" pitchFamily="34" charset="0"/>
                <a:ea typeface="ＭＳ Ｐゴシック" panose="020B0600070205080204" pitchFamily="34" charset="-128"/>
              </a:defRPr>
            </a:lvl3pPr>
            <a:lvl4pPr marL="1600200" indent="-228600" defTabSz="449263">
              <a:spcBef>
                <a:spcPct val="20000"/>
              </a:spcBef>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000">
                <a:solidFill>
                  <a:schemeClr val="tx1"/>
                </a:solidFill>
                <a:latin typeface="Trebuchet MS" panose="020B0603020202020204" pitchFamily="34" charset="0"/>
                <a:ea typeface="ＭＳ Ｐゴシック" panose="020B0600070205080204" pitchFamily="34" charset="-128"/>
              </a:defRPr>
            </a:lvl4pPr>
            <a:lvl5pPr marL="2057400" indent="-228600" defTabSz="449263">
              <a:spcBef>
                <a:spcPct val="20000"/>
              </a:spcBef>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000">
                <a:solidFill>
                  <a:schemeClr val="tx1"/>
                </a:solidFill>
                <a:latin typeface="Trebuchet MS" panose="020B0603020202020204" pitchFamily="34" charset="0"/>
                <a:ea typeface="ＭＳ Ｐゴシック" panose="020B0600070205080204" pitchFamily="34" charset="-128"/>
              </a:defRPr>
            </a:lvl5pPr>
            <a:lvl6pPr marL="2514600" indent="-228600" defTabSz="449263" eaLnBrk="0" fontAlgn="base" hangingPunct="0">
              <a:spcBef>
                <a:spcPct val="20000"/>
              </a:spcBef>
              <a:spcAft>
                <a:spcPct val="0"/>
              </a:spcAft>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000">
                <a:solidFill>
                  <a:schemeClr val="tx1"/>
                </a:solidFill>
                <a:latin typeface="Trebuchet MS" panose="020B0603020202020204" pitchFamily="34" charset="0"/>
                <a:ea typeface="ＭＳ Ｐゴシック" panose="020B0600070205080204" pitchFamily="34" charset="-128"/>
              </a:defRPr>
            </a:lvl6pPr>
            <a:lvl7pPr marL="2971800" indent="-228600" defTabSz="449263" eaLnBrk="0" fontAlgn="base" hangingPunct="0">
              <a:spcBef>
                <a:spcPct val="20000"/>
              </a:spcBef>
              <a:spcAft>
                <a:spcPct val="0"/>
              </a:spcAft>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000">
                <a:solidFill>
                  <a:schemeClr val="tx1"/>
                </a:solidFill>
                <a:latin typeface="Trebuchet MS" panose="020B0603020202020204" pitchFamily="34" charset="0"/>
                <a:ea typeface="ＭＳ Ｐゴシック" panose="020B0600070205080204" pitchFamily="34" charset="-128"/>
              </a:defRPr>
            </a:lvl7pPr>
            <a:lvl8pPr marL="3429000" indent="-228600" defTabSz="449263" eaLnBrk="0" fontAlgn="base" hangingPunct="0">
              <a:spcBef>
                <a:spcPct val="20000"/>
              </a:spcBef>
              <a:spcAft>
                <a:spcPct val="0"/>
              </a:spcAft>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000">
                <a:solidFill>
                  <a:schemeClr val="tx1"/>
                </a:solidFill>
                <a:latin typeface="Trebuchet MS" panose="020B0603020202020204" pitchFamily="34" charset="0"/>
                <a:ea typeface="ＭＳ Ｐゴシック" panose="020B0600070205080204" pitchFamily="34" charset="-128"/>
              </a:defRPr>
            </a:lvl8pPr>
            <a:lvl9pPr marL="3886200" indent="-228600" defTabSz="449263" eaLnBrk="0" fontAlgn="base" hangingPunct="0">
              <a:spcBef>
                <a:spcPct val="20000"/>
              </a:spcBef>
              <a:spcAft>
                <a:spcPct val="0"/>
              </a:spcAft>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000">
                <a:solidFill>
                  <a:schemeClr val="tx1"/>
                </a:solidFill>
                <a:latin typeface="Trebuchet MS" panose="020B0603020202020204" pitchFamily="34" charset="0"/>
                <a:ea typeface="ＭＳ Ｐゴシック" panose="020B0600070205080204" pitchFamily="34" charset="-128"/>
              </a:defRPr>
            </a:lvl9pPr>
          </a:lstStyle>
          <a:p>
            <a:pPr algn="ctr" eaLnBrk="1">
              <a:lnSpc>
                <a:spcPct val="110000"/>
              </a:lnSpc>
              <a:spcBef>
                <a:spcPct val="0"/>
              </a:spcBef>
              <a:buClr>
                <a:srgbClr val="000000"/>
              </a:buClr>
              <a:buFont typeface="Times New Roman" panose="02020603050405020304" pitchFamily="18" charset="0"/>
              <a:buNone/>
            </a:pPr>
            <a:r>
              <a:rPr lang="it-IT" altLang="it-IT" sz="800" b="1" dirty="0">
                <a:solidFill>
                  <a:srgbClr val="18376A"/>
                </a:solidFill>
                <a:latin typeface="Roboto Condensed"/>
                <a:ea typeface="Roboto Light"/>
                <a:cs typeface="Calibri" panose="020F0502020204030204" pitchFamily="34" charset="0"/>
              </a:rPr>
              <a:t>	</a:t>
            </a:r>
            <a:r>
              <a:rPr lang="it-IT" altLang="it-IT" sz="3900" b="1" dirty="0">
                <a:solidFill>
                  <a:srgbClr val="7F7F7F"/>
                </a:solidFill>
                <a:latin typeface="Calibri Light" panose="020F0302020204030204" pitchFamily="34" charset="0"/>
                <a:ea typeface="Roboto Light"/>
                <a:cs typeface="Calibri Light" panose="020F0302020204030204" pitchFamily="34" charset="0"/>
              </a:rPr>
              <a:t>Please list the colors of these words out loud</a:t>
            </a:r>
            <a:endParaRPr lang="it-IT" altLang="it-IT" sz="3900" b="1" dirty="0">
              <a:solidFill>
                <a:srgbClr val="B2B2B2"/>
              </a:solidFill>
              <a:latin typeface="Roboto Condensed"/>
              <a:ea typeface="Arial Unicode MS"/>
              <a:cs typeface="Calibri" panose="020F0502020204030204" pitchFamily="34" charset="0"/>
            </a:endParaRPr>
          </a:p>
        </p:txBody>
      </p:sp>
      <p:sp>
        <p:nvSpPr>
          <p:cNvPr id="4" name="Tijdelijke aanduiding voor inhoud 3">
            <a:extLst>
              <a:ext uri="{FF2B5EF4-FFF2-40B4-BE49-F238E27FC236}">
                <a16:creationId xmlns:a16="http://schemas.microsoft.com/office/drawing/2014/main" id="{8BF28E49-2BE4-4F27-8100-7B3C4CC0C5E9}"/>
              </a:ext>
            </a:extLst>
          </p:cNvPr>
          <p:cNvSpPr>
            <a:spLocks noGrp="1"/>
          </p:cNvSpPr>
          <p:nvPr>
            <p:ph idx="1"/>
          </p:nvPr>
        </p:nvSpPr>
        <p:spPr>
          <a:xfrm>
            <a:off x="4229100" y="2222500"/>
            <a:ext cx="3733800" cy="4114800"/>
          </a:xfrm>
        </p:spPr>
        <p:txBody>
          <a:bodyPr/>
          <a:lstStyle/>
          <a:p>
            <a:r>
              <a:rPr lang="ml-IN" b="1" dirty="0">
                <a:solidFill>
                  <a:srgbClr val="FFC000"/>
                </a:solidFill>
              </a:rPr>
              <a:t>ചുവപ്പ്</a:t>
            </a:r>
            <a:endParaRPr lang="nl-BE" b="1" dirty="0">
              <a:solidFill>
                <a:srgbClr val="FFC000"/>
              </a:solidFill>
            </a:endParaRPr>
          </a:p>
          <a:p>
            <a:r>
              <a:rPr lang="ml-IN" b="1" dirty="0">
                <a:solidFill>
                  <a:srgbClr val="FF0000"/>
                </a:solidFill>
              </a:rPr>
              <a:t>പച്ച നിറം</a:t>
            </a:r>
            <a:endParaRPr lang="nl-BE" b="1" dirty="0">
              <a:solidFill>
                <a:srgbClr val="FF0000"/>
              </a:solidFill>
            </a:endParaRPr>
          </a:p>
          <a:p>
            <a:r>
              <a:rPr lang="ml-IN" b="1" dirty="0">
                <a:solidFill>
                  <a:srgbClr val="00B050"/>
                </a:solidFill>
              </a:rPr>
              <a:t>ധൂമ്രനൂൽ</a:t>
            </a:r>
            <a:endParaRPr lang="nl-BE" b="1" dirty="0">
              <a:solidFill>
                <a:srgbClr val="00B050"/>
              </a:solidFill>
            </a:endParaRPr>
          </a:p>
          <a:p>
            <a:r>
              <a:rPr lang="ml-IN" b="1" dirty="0">
                <a:solidFill>
                  <a:schemeClr val="accent6">
                    <a:lumMod val="60000"/>
                    <a:lumOff val="40000"/>
                  </a:schemeClr>
                </a:solidFill>
              </a:rPr>
              <a:t>മഞ്ഞ</a:t>
            </a:r>
            <a:endParaRPr lang="nl-BE" b="1" dirty="0">
              <a:solidFill>
                <a:schemeClr val="accent6">
                  <a:lumMod val="60000"/>
                  <a:lumOff val="40000"/>
                </a:schemeClr>
              </a:solidFill>
            </a:endParaRPr>
          </a:p>
          <a:p>
            <a:r>
              <a:rPr lang="ml-IN" b="1" dirty="0">
                <a:solidFill>
                  <a:srgbClr val="00B0F0"/>
                </a:solidFill>
              </a:rPr>
              <a:t>നീല</a:t>
            </a:r>
            <a:endParaRPr lang="nl-BE" b="1" dirty="0">
              <a:solidFill>
                <a:srgbClr val="00B0F0"/>
              </a:solidFill>
            </a:endParaRPr>
          </a:p>
        </p:txBody>
      </p:sp>
    </p:spTree>
  </p:cSld>
  <p:clrMapOvr>
    <a:masterClrMapping/>
  </p:clrMapOvr>
  <p:transition spd="slow"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YW2009_ppt_bck_005">
            <a:extLst>
              <a:ext uri="{FF2B5EF4-FFF2-40B4-BE49-F238E27FC236}">
                <a16:creationId xmlns:a16="http://schemas.microsoft.com/office/drawing/2014/main" id="{F28FEB98-33CE-4360-BAE7-A91BD0006761}"/>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3337361"/>
            <a:ext cx="12512762" cy="9384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
            <a:extLst>
              <a:ext uri="{FF2B5EF4-FFF2-40B4-BE49-F238E27FC236}">
                <a16:creationId xmlns:a16="http://schemas.microsoft.com/office/drawing/2014/main" id="{9468634A-550B-4E05-841A-E25FC24F255F}"/>
              </a:ext>
            </a:extLst>
          </p:cNvPr>
          <p:cNvSpPr txBox="1">
            <a:spLocks noChangeArrowheads="1"/>
          </p:cNvSpPr>
          <p:nvPr/>
        </p:nvSpPr>
        <p:spPr bwMode="auto">
          <a:xfrm>
            <a:off x="0" y="681038"/>
            <a:ext cx="6530975"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Trebuchet MS" pitchFamily="34" charset="0"/>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rebuchet MS"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rebuchet MS"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rebuchet MS"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rebuchet MS" pitchFamily="3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a:lnSpc>
                <a:spcPct val="110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it-IT" altLang="it-IT" b="1" kern="0" dirty="0">
                <a:solidFill>
                  <a:schemeClr val="accent3">
                    <a:lumMod val="50000"/>
                  </a:schemeClr>
                </a:solidFill>
                <a:latin typeface="Calibri Light" panose="020F0302020204030204" pitchFamily="34" charset="0"/>
                <a:ea typeface="Roboto Light" panose="02000000000000000000" pitchFamily="2" charset="0"/>
                <a:cs typeface="Calibri Light" panose="020F0302020204030204" pitchFamily="34" charset="0"/>
              </a:rPr>
              <a:t>Unconscious bias</a:t>
            </a:r>
            <a:endParaRPr lang="it-IT" altLang="it-IT" b="1" kern="0" dirty="0">
              <a:solidFill>
                <a:srgbClr val="B2B2B2"/>
              </a:solidFill>
              <a:latin typeface="Roboto Condensed" pitchFamily="2" charset="0"/>
            </a:endParaRPr>
          </a:p>
        </p:txBody>
      </p:sp>
      <p:sp>
        <p:nvSpPr>
          <p:cNvPr id="6" name="Content Placeholder 5">
            <a:extLst>
              <a:ext uri="{FF2B5EF4-FFF2-40B4-BE49-F238E27FC236}">
                <a16:creationId xmlns:a16="http://schemas.microsoft.com/office/drawing/2014/main" id="{73F3C85C-5406-493F-BF33-6AF1D7EFBD6B}"/>
              </a:ext>
            </a:extLst>
          </p:cNvPr>
          <p:cNvSpPr txBox="1">
            <a:spLocks noChangeArrowheads="1"/>
          </p:cNvSpPr>
          <p:nvPr/>
        </p:nvSpPr>
        <p:spPr bwMode="auto">
          <a:xfrm>
            <a:off x="1295401" y="2057400"/>
            <a:ext cx="9372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49263">
              <a:spcBef>
                <a:spcPct val="20000"/>
              </a:spcBef>
              <a:buChar char="•"/>
              <a:defRPr sz="3200">
                <a:solidFill>
                  <a:schemeClr val="tx1"/>
                </a:solidFill>
                <a:latin typeface="Trebuchet MS" panose="020B0603020202020204" pitchFamily="34" charset="0"/>
                <a:ea typeface="ＭＳ Ｐゴシック" panose="020B0600070205080204" pitchFamily="34" charset="-128"/>
              </a:defRPr>
            </a:lvl1pPr>
            <a:lvl2pPr marL="742950" indent="-285750" defTabSz="449263">
              <a:spcBef>
                <a:spcPct val="20000"/>
              </a:spcBef>
              <a:buChar char="–"/>
              <a:defRPr sz="2800">
                <a:solidFill>
                  <a:schemeClr val="tx1"/>
                </a:solidFill>
                <a:latin typeface="Trebuchet MS" panose="020B0603020202020204" pitchFamily="34" charset="0"/>
                <a:ea typeface="ＭＳ Ｐゴシック" panose="020B0600070205080204" pitchFamily="34" charset="-128"/>
              </a:defRPr>
            </a:lvl2pPr>
            <a:lvl3pPr marL="1143000" indent="-228600" defTabSz="449263">
              <a:spcBef>
                <a:spcPct val="20000"/>
              </a:spcBef>
              <a:buChar char="•"/>
              <a:defRPr sz="2400">
                <a:solidFill>
                  <a:schemeClr val="tx1"/>
                </a:solidFill>
                <a:latin typeface="Trebuchet MS" panose="020B0603020202020204" pitchFamily="34" charset="0"/>
                <a:ea typeface="ＭＳ Ｐゴシック" panose="020B0600070205080204" pitchFamily="34" charset="-128"/>
              </a:defRPr>
            </a:lvl3pPr>
            <a:lvl4pPr marL="1600200" indent="-228600" defTabSz="449263">
              <a:spcBef>
                <a:spcPct val="20000"/>
              </a:spcBef>
              <a:buChar char="–"/>
              <a:defRPr sz="2000">
                <a:solidFill>
                  <a:schemeClr val="tx1"/>
                </a:solidFill>
                <a:latin typeface="Trebuchet MS" panose="020B0603020202020204" pitchFamily="34" charset="0"/>
                <a:ea typeface="ＭＳ Ｐゴシック" panose="020B0600070205080204" pitchFamily="34" charset="-128"/>
              </a:defRPr>
            </a:lvl4pPr>
            <a:lvl5pPr marL="2057400" indent="-228600" defTabSz="449263">
              <a:spcBef>
                <a:spcPct val="20000"/>
              </a:spcBef>
              <a:buChar char="»"/>
              <a:defRPr sz="2000">
                <a:solidFill>
                  <a:schemeClr val="tx1"/>
                </a:solidFill>
                <a:latin typeface="Trebuchet MS" panose="020B0603020202020204" pitchFamily="34" charset="0"/>
                <a:ea typeface="ＭＳ Ｐゴシック" panose="020B0600070205080204" pitchFamily="34" charset="-128"/>
              </a:defRPr>
            </a:lvl5pPr>
            <a:lvl6pPr marL="2514600" indent="-228600" defTabSz="449263" eaLnBrk="0" fontAlgn="base" hangingPunct="0">
              <a:spcBef>
                <a:spcPct val="20000"/>
              </a:spcBef>
              <a:spcAft>
                <a:spcPct val="0"/>
              </a:spcAft>
              <a:buChar char="»"/>
              <a:defRPr sz="2000">
                <a:solidFill>
                  <a:schemeClr val="tx1"/>
                </a:solidFill>
                <a:latin typeface="Trebuchet MS" panose="020B0603020202020204" pitchFamily="34" charset="0"/>
                <a:ea typeface="ＭＳ Ｐゴシック" panose="020B0600070205080204" pitchFamily="34" charset="-128"/>
              </a:defRPr>
            </a:lvl6pPr>
            <a:lvl7pPr marL="2971800" indent="-228600" defTabSz="449263" eaLnBrk="0" fontAlgn="base" hangingPunct="0">
              <a:spcBef>
                <a:spcPct val="20000"/>
              </a:spcBef>
              <a:spcAft>
                <a:spcPct val="0"/>
              </a:spcAft>
              <a:buChar char="»"/>
              <a:defRPr sz="2000">
                <a:solidFill>
                  <a:schemeClr val="tx1"/>
                </a:solidFill>
                <a:latin typeface="Trebuchet MS" panose="020B0603020202020204" pitchFamily="34" charset="0"/>
                <a:ea typeface="ＭＳ Ｐゴシック" panose="020B0600070205080204" pitchFamily="34" charset="-128"/>
              </a:defRPr>
            </a:lvl7pPr>
            <a:lvl8pPr marL="3429000" indent="-228600" defTabSz="449263" eaLnBrk="0" fontAlgn="base" hangingPunct="0">
              <a:spcBef>
                <a:spcPct val="20000"/>
              </a:spcBef>
              <a:spcAft>
                <a:spcPct val="0"/>
              </a:spcAft>
              <a:buChar char="»"/>
              <a:defRPr sz="2000">
                <a:solidFill>
                  <a:schemeClr val="tx1"/>
                </a:solidFill>
                <a:latin typeface="Trebuchet MS" panose="020B0603020202020204" pitchFamily="34" charset="0"/>
                <a:ea typeface="ＭＳ Ｐゴシック" panose="020B0600070205080204" pitchFamily="34" charset="-128"/>
              </a:defRPr>
            </a:lvl8pPr>
            <a:lvl9pPr marL="3886200" indent="-228600" defTabSz="449263" eaLnBrk="0" fontAlgn="base" hangingPunct="0">
              <a:spcBef>
                <a:spcPct val="20000"/>
              </a:spcBef>
              <a:spcAft>
                <a:spcPct val="0"/>
              </a:spcAft>
              <a:buChar char="»"/>
              <a:defRPr sz="2000">
                <a:solidFill>
                  <a:schemeClr val="tx1"/>
                </a:solidFill>
                <a:latin typeface="Trebuchet MS" panose="020B0603020202020204" pitchFamily="34" charset="0"/>
                <a:ea typeface="ＭＳ Ｐゴシック" panose="020B0600070205080204" pitchFamily="34" charset="-128"/>
              </a:defRPr>
            </a:lvl9pPr>
          </a:lstStyle>
          <a:p>
            <a:pPr>
              <a:lnSpc>
                <a:spcPct val="93000"/>
              </a:lnSpc>
              <a:spcBef>
                <a:spcPct val="0"/>
              </a:spcBef>
              <a:spcAft>
                <a:spcPts val="1425"/>
              </a:spcAft>
              <a:buClr>
                <a:srgbClr val="000000"/>
              </a:buClr>
              <a:buFontTx/>
              <a:buNone/>
            </a:pPr>
            <a:r>
              <a:rPr lang="en-GB" altLang="en-US" sz="2400" i="1" dirty="0">
                <a:latin typeface="Calibre Light"/>
                <a:ea typeface="Arial Unicode MS"/>
                <a:cs typeface="Calibri" panose="020F0502020204030204" pitchFamily="34" charset="0"/>
              </a:rPr>
              <a:t>“</a:t>
            </a:r>
            <a:r>
              <a:rPr lang="en-GB" altLang="en-US" sz="2400" i="1" dirty="0">
                <a:latin typeface="Calibri" panose="020F0502020204030204" pitchFamily="34" charset="0"/>
                <a:ea typeface="Arial Unicode MS"/>
                <a:cs typeface="Calibri" panose="020F0502020204030204" pitchFamily="34" charset="0"/>
              </a:rPr>
              <a:t>Unconscious bias is when we make judgments or decisions on the basis of our prior experience, our own personal deep-seated thought patterns, assumptions or interpretations, and we are not aware that we are doing it.” </a:t>
            </a:r>
            <a:r>
              <a:rPr lang="en-GB" altLang="en-US" sz="2400" dirty="0">
                <a:latin typeface="Calibri" panose="020F0502020204030204" pitchFamily="34" charset="0"/>
                <a:ea typeface="Arial Unicode MS"/>
                <a:cs typeface="Calibri" panose="020F0502020204030204" pitchFamily="34" charset="0"/>
              </a:rPr>
              <a:t>(Professor Uta Frith in a Royal Society briefing note)</a:t>
            </a:r>
            <a:endParaRPr lang="en-GB" altLang="en-US" sz="2400" i="1" dirty="0">
              <a:latin typeface="Calibri" panose="020F0502020204030204" pitchFamily="34" charset="0"/>
              <a:ea typeface="Arial Unicode MS"/>
              <a:cs typeface="Calibri" panose="020F0502020204030204" pitchFamily="34" charset="0"/>
            </a:endParaRPr>
          </a:p>
          <a:p>
            <a:pPr>
              <a:lnSpc>
                <a:spcPct val="93000"/>
              </a:lnSpc>
              <a:spcBef>
                <a:spcPct val="0"/>
              </a:spcBef>
              <a:spcAft>
                <a:spcPts val="1425"/>
              </a:spcAft>
              <a:buClr>
                <a:srgbClr val="000000"/>
              </a:buClr>
              <a:buFontTx/>
              <a:buNone/>
            </a:pPr>
            <a:endParaRPr lang="nl-BE" altLang="en-US" sz="2400" dirty="0">
              <a:latin typeface="Calibri" panose="020F0502020204030204" pitchFamily="34" charset="0"/>
              <a:ea typeface="Arial Unicode MS"/>
              <a:cs typeface="Calibri" panose="020F0502020204030204" pitchFamily="34" charset="0"/>
            </a:endParaRPr>
          </a:p>
          <a:p>
            <a:pPr>
              <a:lnSpc>
                <a:spcPct val="93000"/>
              </a:lnSpc>
              <a:spcBef>
                <a:spcPct val="0"/>
              </a:spcBef>
              <a:spcAft>
                <a:spcPts val="1425"/>
              </a:spcAft>
              <a:buClr>
                <a:srgbClr val="000000"/>
              </a:buClr>
              <a:buFontTx/>
              <a:buNone/>
            </a:pPr>
            <a:r>
              <a:rPr lang="nl-BE" altLang="en-US" sz="2400" b="1" dirty="0">
                <a:latin typeface="Calibri" panose="020F0502020204030204" pitchFamily="34" charset="0"/>
                <a:ea typeface="Arial Unicode MS"/>
                <a:cs typeface="Calibri" panose="020F0502020204030204" pitchFamily="34" charset="0"/>
              </a:rPr>
              <a:t>Everyone</a:t>
            </a:r>
            <a:r>
              <a:rPr lang="nl-BE" altLang="en-US" sz="2400" dirty="0">
                <a:latin typeface="Calibri" panose="020F0502020204030204" pitchFamily="34" charset="0"/>
                <a:ea typeface="Arial Unicode MS"/>
                <a:cs typeface="Calibri" panose="020F0502020204030204" pitchFamily="34" charset="0"/>
              </a:rPr>
              <a:t> has unconscious biases about which she/he is not aware. </a:t>
            </a:r>
          </a:p>
          <a:p>
            <a:pPr>
              <a:lnSpc>
                <a:spcPct val="93000"/>
              </a:lnSpc>
              <a:spcBef>
                <a:spcPct val="0"/>
              </a:spcBef>
              <a:spcAft>
                <a:spcPts val="1425"/>
              </a:spcAft>
              <a:buClr>
                <a:srgbClr val="000000"/>
              </a:buClr>
              <a:buFontTx/>
              <a:buNone/>
            </a:pPr>
            <a:endParaRPr lang="nl-BE" altLang="en-US" sz="2400" dirty="0">
              <a:latin typeface="Calibri" panose="020F0502020204030204" pitchFamily="34" charset="0"/>
              <a:ea typeface="Arial Unicode MS"/>
              <a:cs typeface="Calibri" panose="020F0502020204030204" pitchFamily="34" charset="0"/>
            </a:endParaRPr>
          </a:p>
          <a:p>
            <a:pPr marL="0" indent="0">
              <a:lnSpc>
                <a:spcPct val="93000"/>
              </a:lnSpc>
              <a:spcBef>
                <a:spcPct val="0"/>
              </a:spcBef>
              <a:spcAft>
                <a:spcPts val="1425"/>
              </a:spcAft>
              <a:buClr>
                <a:srgbClr val="000000"/>
              </a:buClr>
              <a:buFontTx/>
              <a:buNone/>
            </a:pPr>
            <a:r>
              <a:rPr lang="nl-BE" altLang="en-US" sz="2400" dirty="0">
                <a:latin typeface="Calibri" panose="020F0502020204030204" pitchFamily="34" charset="0"/>
                <a:ea typeface="Arial Unicode MS"/>
                <a:cs typeface="Calibri" panose="020F0502020204030204" pitchFamily="34" charset="0"/>
              </a:rPr>
              <a:t>This is especially problematic when we have to assess people, because it stands in the way of a </a:t>
            </a:r>
            <a:r>
              <a:rPr lang="nl-BE" altLang="en-US" sz="2400" b="1" dirty="0">
                <a:latin typeface="Calibri" panose="020F0502020204030204" pitchFamily="34" charset="0"/>
                <a:ea typeface="Arial Unicode MS"/>
                <a:cs typeface="Calibri" panose="020F0502020204030204" pitchFamily="34" charset="0"/>
              </a:rPr>
              <a:t>fair judgement</a:t>
            </a:r>
            <a:r>
              <a:rPr lang="nl-BE" altLang="en-US" sz="2400" dirty="0">
                <a:latin typeface="Calibri" panose="020F0502020204030204" pitchFamily="34" charset="0"/>
                <a:ea typeface="Arial Unicode MS"/>
                <a:cs typeface="Calibri" panose="020F0502020204030204" pitchFamily="34" charset="0"/>
              </a:rPr>
              <a:t>. </a:t>
            </a:r>
          </a:p>
        </p:txBody>
      </p:sp>
    </p:spTree>
    <p:extLst>
      <p:ext uri="{BB962C8B-B14F-4D97-AF65-F5344CB8AC3E}">
        <p14:creationId xmlns:p14="http://schemas.microsoft.com/office/powerpoint/2010/main" val="2934593863"/>
      </p:ext>
    </p:extLst>
  </p:cSld>
  <p:clrMapOvr>
    <a:masterClrMapping/>
  </p:clrMapOvr>
  <p:transition spd="slow"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YW2009_ppt_bck_005">
            <a:extLst>
              <a:ext uri="{FF2B5EF4-FFF2-40B4-BE49-F238E27FC236}">
                <a16:creationId xmlns:a16="http://schemas.microsoft.com/office/drawing/2014/main" id="{6C43424E-0739-48AB-A220-497CBFFF6E7B}"/>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3337361"/>
            <a:ext cx="12512762" cy="9384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0" name="Tijdelijke aanduiding voor inhoud 6">
            <a:extLst>
              <a:ext uri="{FF2B5EF4-FFF2-40B4-BE49-F238E27FC236}">
                <a16:creationId xmlns:a16="http://schemas.microsoft.com/office/drawing/2014/main" id="{42283EBF-EC49-43C6-B60B-43598657EFA5}"/>
              </a:ext>
            </a:extLst>
          </p:cNvPr>
          <p:cNvPicPr>
            <a:picLocks noGrp="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2133600" y="865981"/>
            <a:ext cx="9009062" cy="5126037"/>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6" descr="YW2009_ppt_bck_005">
            <a:extLst>
              <a:ext uri="{FF2B5EF4-FFF2-40B4-BE49-F238E27FC236}">
                <a16:creationId xmlns:a16="http://schemas.microsoft.com/office/drawing/2014/main" id="{C0549258-382F-4914-BDDB-F6A79242FD71}"/>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3337361"/>
            <a:ext cx="12512762" cy="9384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el 1">
            <a:extLst>
              <a:ext uri="{FF2B5EF4-FFF2-40B4-BE49-F238E27FC236}">
                <a16:creationId xmlns:a16="http://schemas.microsoft.com/office/drawing/2014/main" id="{5457F209-A7F1-48F7-A06A-8041BBF9C832}"/>
              </a:ext>
            </a:extLst>
          </p:cNvPr>
          <p:cNvSpPr txBox="1">
            <a:spLocks noChangeArrowheads="1"/>
          </p:cNvSpPr>
          <p:nvPr/>
        </p:nvSpPr>
        <p:spPr bwMode="auto">
          <a:xfrm>
            <a:off x="2109788" y="1249363"/>
            <a:ext cx="88519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3000"/>
              </a:lnSpc>
              <a:spcAft>
                <a:spcPts val="1425"/>
              </a:spcAft>
              <a:buClr>
                <a:srgbClr val="000000"/>
              </a:buClr>
              <a:buSzPct val="100000"/>
              <a:buFont typeface="Times New Roman" panose="02020603050405020304" pitchFamily="18" charset="0"/>
              <a:defRPr sz="2400">
                <a:solidFill>
                  <a:srgbClr val="5C95A3"/>
                </a:solidFill>
                <a:latin typeface="Calibre Light" pitchFamily="34" charset="0"/>
                <a:ea typeface="Arial Unicode MS" pitchFamily="34" charset="-128"/>
                <a:cs typeface="Calibri" panose="020F0502020204030204" pitchFamily="34" charset="0"/>
              </a:defRPr>
            </a:lvl1pPr>
            <a:lvl2pPr>
              <a:lnSpc>
                <a:spcPct val="93000"/>
              </a:lnSpc>
              <a:spcAft>
                <a:spcPts val="1138"/>
              </a:spcAft>
              <a:buClr>
                <a:srgbClr val="000000"/>
              </a:buClr>
              <a:buSzPct val="100000"/>
              <a:buFont typeface="Times New Roman" panose="02020603050405020304" pitchFamily="18" charset="0"/>
              <a:defRPr sz="2400">
                <a:solidFill>
                  <a:srgbClr val="5C95A3"/>
                </a:solidFill>
                <a:latin typeface="Calibre Light" pitchFamily="34" charset="0"/>
                <a:ea typeface="Arial Unicode MS" pitchFamily="34" charset="-128"/>
                <a:cs typeface="Calibri" panose="020F0502020204030204" pitchFamily="34" charset="0"/>
              </a:defRPr>
            </a:lvl2pPr>
            <a:lvl3pPr>
              <a:lnSpc>
                <a:spcPct val="93000"/>
              </a:lnSpc>
              <a:spcAft>
                <a:spcPts val="850"/>
              </a:spcAft>
              <a:buClr>
                <a:srgbClr val="000000"/>
              </a:buClr>
              <a:buSzPct val="100000"/>
              <a:buFont typeface="Times New Roman" panose="02020603050405020304" pitchFamily="18" charset="0"/>
              <a:defRPr sz="2400">
                <a:solidFill>
                  <a:srgbClr val="5C95A3"/>
                </a:solidFill>
                <a:latin typeface="Calibre Light" pitchFamily="34" charset="0"/>
                <a:ea typeface="Arial Unicode MS" pitchFamily="34" charset="-128"/>
                <a:cs typeface="Calibri" panose="020F0502020204030204" pitchFamily="34" charset="0"/>
              </a:defRPr>
            </a:lvl3pPr>
            <a:lvl4pPr>
              <a:lnSpc>
                <a:spcPct val="93000"/>
              </a:lnSpc>
              <a:spcAft>
                <a:spcPts val="575"/>
              </a:spcAft>
              <a:buClr>
                <a:srgbClr val="000000"/>
              </a:buClr>
              <a:buSzPct val="100000"/>
              <a:buFont typeface="Times New Roman" panose="02020603050405020304" pitchFamily="18" charset="0"/>
              <a:defRPr sz="2400">
                <a:solidFill>
                  <a:srgbClr val="5C95A3"/>
                </a:solidFill>
                <a:latin typeface="Calibre Light" pitchFamily="34" charset="0"/>
                <a:ea typeface="Arial Unicode MS" pitchFamily="34" charset="-128"/>
                <a:cs typeface="Calibri" panose="020F0502020204030204" pitchFamily="34" charset="0"/>
              </a:defRPr>
            </a:lvl4pPr>
            <a:lvl5pPr>
              <a:lnSpc>
                <a:spcPct val="93000"/>
              </a:lnSpc>
              <a:spcAft>
                <a:spcPts val="288"/>
              </a:spcAft>
              <a:buClr>
                <a:srgbClr val="000000"/>
              </a:buClr>
              <a:buSzPct val="100000"/>
              <a:buFont typeface="Times New Roman" panose="02020603050405020304" pitchFamily="18" charset="0"/>
              <a:defRPr sz="2400">
                <a:solidFill>
                  <a:srgbClr val="5C95A3"/>
                </a:solidFill>
                <a:latin typeface="Calibre Light" pitchFamily="34" charset="0"/>
                <a:ea typeface="Arial Unicode MS" pitchFamily="34" charset="-128"/>
                <a:cs typeface="Calibri" panose="020F0502020204030204" pitchFamily="34"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400">
                <a:solidFill>
                  <a:srgbClr val="5C95A3"/>
                </a:solidFill>
                <a:latin typeface="Calibre Light" pitchFamily="34" charset="0"/>
                <a:ea typeface="Arial Unicode MS" pitchFamily="34" charset="-128"/>
                <a:cs typeface="Calibri" panose="020F0502020204030204" pitchFamily="34"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400">
                <a:solidFill>
                  <a:srgbClr val="5C95A3"/>
                </a:solidFill>
                <a:latin typeface="Calibre Light" pitchFamily="34" charset="0"/>
                <a:ea typeface="Arial Unicode MS" pitchFamily="34" charset="-128"/>
                <a:cs typeface="Calibri" panose="020F0502020204030204" pitchFamily="34"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400">
                <a:solidFill>
                  <a:srgbClr val="5C95A3"/>
                </a:solidFill>
                <a:latin typeface="Calibre Light" pitchFamily="34" charset="0"/>
                <a:ea typeface="Arial Unicode MS" pitchFamily="34" charset="-128"/>
                <a:cs typeface="Calibri" panose="020F0502020204030204" pitchFamily="34"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400">
                <a:solidFill>
                  <a:srgbClr val="5C95A3"/>
                </a:solidFill>
                <a:latin typeface="Calibre Light" pitchFamily="34" charset="0"/>
                <a:ea typeface="Arial Unicode MS" pitchFamily="34" charset="-128"/>
                <a:cs typeface="Calibri" panose="020F0502020204030204" pitchFamily="34" charset="0"/>
              </a:defRPr>
            </a:lvl9pPr>
          </a:lstStyle>
          <a:p>
            <a:pPr>
              <a:spcAft>
                <a:spcPct val="0"/>
              </a:spcAft>
              <a:defRPr/>
            </a:pPr>
            <a:r>
              <a:rPr lang="nl-BE" altLang="en-US" sz="2540" b="1" dirty="0">
                <a:solidFill>
                  <a:schemeClr val="tx1"/>
                </a:solidFill>
                <a:latin typeface="Calibri" panose="020F0502020204030204" pitchFamily="34" charset="0"/>
              </a:rPr>
              <a:t>Example: negative impact of unconscious bias:</a:t>
            </a:r>
            <a:br>
              <a:rPr lang="nl-BE" altLang="en-US" sz="2540" dirty="0">
                <a:solidFill>
                  <a:schemeClr val="tx1"/>
                </a:solidFill>
                <a:latin typeface="Calibri" panose="020F0502020204030204" pitchFamily="34" charset="0"/>
              </a:rPr>
            </a:br>
            <a:r>
              <a:rPr lang="nl-BE" altLang="en-US" sz="2540" dirty="0">
                <a:solidFill>
                  <a:schemeClr val="tx1"/>
                </a:solidFill>
                <a:latin typeface="Calibri" panose="020F0502020204030204" pitchFamily="34" charset="0"/>
              </a:rPr>
              <a:t>You’d better be handsome and/or male when looking for a job…</a:t>
            </a:r>
          </a:p>
        </p:txBody>
      </p:sp>
      <p:pic>
        <p:nvPicPr>
          <p:cNvPr id="5" name="Picture 2" descr="Afbeeldingsresultaat voor attractive men">
            <a:extLst>
              <a:ext uri="{FF2B5EF4-FFF2-40B4-BE49-F238E27FC236}">
                <a16:creationId xmlns:a16="http://schemas.microsoft.com/office/drawing/2014/main" id="{B204708F-5957-4C9D-A870-E883E3E2209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43333"/>
          <a:stretch>
            <a:fillRect/>
          </a:stretch>
        </p:blipFill>
        <p:spPr bwMode="auto">
          <a:xfrm>
            <a:off x="2438400" y="2438400"/>
            <a:ext cx="1370973"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kstvak 11">
            <a:extLst>
              <a:ext uri="{FF2B5EF4-FFF2-40B4-BE49-F238E27FC236}">
                <a16:creationId xmlns:a16="http://schemas.microsoft.com/office/drawing/2014/main" id="{26A4F001-2248-4820-A530-EC0DA73A0ED0}"/>
              </a:ext>
            </a:extLst>
          </p:cNvPr>
          <p:cNvSpPr txBox="1">
            <a:spLocks noChangeArrowheads="1"/>
          </p:cNvSpPr>
          <p:nvPr/>
        </p:nvSpPr>
        <p:spPr bwMode="auto">
          <a:xfrm>
            <a:off x="3744913" y="2720975"/>
            <a:ext cx="13509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rebuchet MS" panose="020B0603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Trebuchet MS" panose="020B0603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Trebuchet MS" panose="020B0603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Trebuchet MS" panose="020B0603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ea typeface="ＭＳ Ｐゴシック" panose="020B0600070205080204" pitchFamily="34" charset="-128"/>
              </a:defRPr>
            </a:lvl9pPr>
          </a:lstStyle>
          <a:p>
            <a:pPr>
              <a:spcBef>
                <a:spcPct val="0"/>
              </a:spcBef>
              <a:buFontTx/>
              <a:buNone/>
            </a:pPr>
            <a:r>
              <a:rPr lang="nl-BE" altLang="en-US" sz="2400" dirty="0">
                <a:latin typeface="Calibri" panose="020F0502020204030204" pitchFamily="34" charset="0"/>
                <a:cs typeface="Calibri" panose="020F0502020204030204" pitchFamily="34" charset="0"/>
              </a:rPr>
              <a:t>47% called</a:t>
            </a:r>
          </a:p>
        </p:txBody>
      </p:sp>
      <p:pic>
        <p:nvPicPr>
          <p:cNvPr id="7" name="Picture 8" descr="Afbeeldingsresultaat voor unattractive women">
            <a:extLst>
              <a:ext uri="{FF2B5EF4-FFF2-40B4-BE49-F238E27FC236}">
                <a16:creationId xmlns:a16="http://schemas.microsoft.com/office/drawing/2014/main" id="{B64FA985-DC48-47B3-9D5B-BBFCC1D25F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8384"/>
          <a:stretch>
            <a:fillRect/>
          </a:stretch>
        </p:blipFill>
        <p:spPr bwMode="auto">
          <a:xfrm>
            <a:off x="2190750" y="4675188"/>
            <a:ext cx="1554163" cy="12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kstvak 4">
            <a:extLst>
              <a:ext uri="{FF2B5EF4-FFF2-40B4-BE49-F238E27FC236}">
                <a16:creationId xmlns:a16="http://schemas.microsoft.com/office/drawing/2014/main" id="{129EC13F-BBB6-4AB9-AFDB-D42275A89D73}"/>
              </a:ext>
            </a:extLst>
          </p:cNvPr>
          <p:cNvSpPr txBox="1">
            <a:spLocks noChangeArrowheads="1"/>
          </p:cNvSpPr>
          <p:nvPr/>
        </p:nvSpPr>
        <p:spPr bwMode="auto">
          <a:xfrm>
            <a:off x="3900487" y="4900902"/>
            <a:ext cx="13509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rebuchet MS" panose="020B0603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Trebuchet MS" panose="020B0603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Trebuchet MS" panose="020B0603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Trebuchet MS" panose="020B0603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ea typeface="ＭＳ Ｐゴシック" panose="020B0600070205080204" pitchFamily="34" charset="-128"/>
              </a:defRPr>
            </a:lvl9pPr>
          </a:lstStyle>
          <a:p>
            <a:pPr>
              <a:spcBef>
                <a:spcPct val="0"/>
              </a:spcBef>
              <a:buFontTx/>
              <a:buNone/>
            </a:pPr>
            <a:r>
              <a:rPr lang="nl-BE" altLang="en-US" sz="2400" dirty="0">
                <a:latin typeface="Calibri" panose="020F0502020204030204" pitchFamily="34" charset="0"/>
                <a:cs typeface="Calibri" panose="020F0502020204030204" pitchFamily="34" charset="0"/>
              </a:rPr>
              <a:t>54% called</a:t>
            </a:r>
          </a:p>
        </p:txBody>
      </p:sp>
      <p:sp>
        <p:nvSpPr>
          <p:cNvPr id="9" name="PIJL-LINKS en -RECHTS 2">
            <a:extLst>
              <a:ext uri="{FF2B5EF4-FFF2-40B4-BE49-F238E27FC236}">
                <a16:creationId xmlns:a16="http://schemas.microsoft.com/office/drawing/2014/main" id="{DABF7643-82F4-41C0-95CC-8F38EFB9E37D}"/>
              </a:ext>
            </a:extLst>
          </p:cNvPr>
          <p:cNvSpPr/>
          <p:nvPr/>
        </p:nvSpPr>
        <p:spPr>
          <a:xfrm>
            <a:off x="5210175" y="2855913"/>
            <a:ext cx="1770063" cy="3810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sz="1350"/>
          </a:p>
        </p:txBody>
      </p:sp>
      <p:sp>
        <p:nvSpPr>
          <p:cNvPr id="10" name="PIJL-LINKS en -RECHTS 2">
            <a:extLst>
              <a:ext uri="{FF2B5EF4-FFF2-40B4-BE49-F238E27FC236}">
                <a16:creationId xmlns:a16="http://schemas.microsoft.com/office/drawing/2014/main" id="{E66EB03D-E3A3-4E8A-B661-F1F6A29CF396}"/>
              </a:ext>
            </a:extLst>
          </p:cNvPr>
          <p:cNvSpPr/>
          <p:nvPr/>
        </p:nvSpPr>
        <p:spPr>
          <a:xfrm>
            <a:off x="5272232" y="4933518"/>
            <a:ext cx="1770063" cy="3810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sz="1350"/>
          </a:p>
        </p:txBody>
      </p:sp>
      <p:sp>
        <p:nvSpPr>
          <p:cNvPr id="11" name="Tekstvak 13">
            <a:extLst>
              <a:ext uri="{FF2B5EF4-FFF2-40B4-BE49-F238E27FC236}">
                <a16:creationId xmlns:a16="http://schemas.microsoft.com/office/drawing/2014/main" id="{BF1CC5AF-19A7-42C5-A2F5-267E01CC1E94}"/>
              </a:ext>
            </a:extLst>
          </p:cNvPr>
          <p:cNvSpPr txBox="1">
            <a:spLocks noChangeArrowheads="1"/>
          </p:cNvSpPr>
          <p:nvPr/>
        </p:nvSpPr>
        <p:spPr bwMode="auto">
          <a:xfrm>
            <a:off x="7297738" y="2716213"/>
            <a:ext cx="13509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rebuchet MS" panose="020B0603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Trebuchet MS" panose="020B0603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Trebuchet MS" panose="020B0603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Trebuchet MS" panose="020B0603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ea typeface="ＭＳ Ｐゴシック" panose="020B0600070205080204" pitchFamily="34" charset="-128"/>
              </a:defRPr>
            </a:lvl9pPr>
          </a:lstStyle>
          <a:p>
            <a:pPr>
              <a:spcBef>
                <a:spcPct val="0"/>
              </a:spcBef>
              <a:buFontTx/>
              <a:buNone/>
            </a:pPr>
            <a:r>
              <a:rPr lang="nl-BE" altLang="en-US" sz="2400" dirty="0">
                <a:latin typeface="Calibri" panose="020F0502020204030204" pitchFamily="34" charset="0"/>
                <a:cs typeface="Calibri" panose="020F0502020204030204" pitchFamily="34" charset="0"/>
              </a:rPr>
              <a:t>26%  called</a:t>
            </a:r>
          </a:p>
        </p:txBody>
      </p:sp>
      <p:sp>
        <p:nvSpPr>
          <p:cNvPr id="12" name="Tekstvak 12">
            <a:extLst>
              <a:ext uri="{FF2B5EF4-FFF2-40B4-BE49-F238E27FC236}">
                <a16:creationId xmlns:a16="http://schemas.microsoft.com/office/drawing/2014/main" id="{E9F0B137-A66A-4E46-9AAD-F960DE8B8E02}"/>
              </a:ext>
            </a:extLst>
          </p:cNvPr>
          <p:cNvSpPr txBox="1">
            <a:spLocks noChangeArrowheads="1"/>
          </p:cNvSpPr>
          <p:nvPr/>
        </p:nvSpPr>
        <p:spPr bwMode="auto">
          <a:xfrm>
            <a:off x="7315201" y="4884738"/>
            <a:ext cx="990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rebuchet MS" panose="020B0603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Trebuchet MS" panose="020B0603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Trebuchet MS" panose="020B0603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Trebuchet MS" panose="020B0603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ea typeface="ＭＳ Ｐゴシック" panose="020B0600070205080204" pitchFamily="34" charset="-128"/>
              </a:defRPr>
            </a:lvl9pPr>
          </a:lstStyle>
          <a:p>
            <a:pPr>
              <a:spcBef>
                <a:spcPct val="0"/>
              </a:spcBef>
              <a:buFontTx/>
              <a:buNone/>
            </a:pPr>
            <a:r>
              <a:rPr lang="nl-BE" altLang="en-US" sz="2400" dirty="0">
                <a:latin typeface="Calibri" panose="020F0502020204030204" pitchFamily="34" charset="0"/>
                <a:cs typeface="Calibri" panose="020F0502020204030204" pitchFamily="34" charset="0"/>
              </a:rPr>
              <a:t>7% called</a:t>
            </a:r>
          </a:p>
        </p:txBody>
      </p:sp>
      <p:pic>
        <p:nvPicPr>
          <p:cNvPr id="13" name="Picture 10" descr="Afbeeldingsresultaat voor salman Rushdie">
            <a:extLst>
              <a:ext uri="{FF2B5EF4-FFF2-40B4-BE49-F238E27FC236}">
                <a16:creationId xmlns:a16="http://schemas.microsoft.com/office/drawing/2014/main" id="{FECF4DFE-D55D-44FF-A19E-53D91051F76F}"/>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t="5206" b="12839"/>
          <a:stretch>
            <a:fillRect/>
          </a:stretch>
        </p:blipFill>
        <p:spPr bwMode="auto">
          <a:xfrm>
            <a:off x="8648700" y="2327275"/>
            <a:ext cx="1309688"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descr="Afbeeldingsresultaat voor unattractive women">
            <a:extLst>
              <a:ext uri="{FF2B5EF4-FFF2-40B4-BE49-F238E27FC236}">
                <a16:creationId xmlns:a16="http://schemas.microsoft.com/office/drawing/2014/main" id="{74524247-B988-4A34-A50D-47038D51B147}"/>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8648700" y="4489450"/>
            <a:ext cx="1303338"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320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YW2009_ppt_bck_005">
            <a:extLst>
              <a:ext uri="{FF2B5EF4-FFF2-40B4-BE49-F238E27FC236}">
                <a16:creationId xmlns:a16="http://schemas.microsoft.com/office/drawing/2014/main" id="{38EF9ECB-3D49-4125-AFE4-6D0090CF49AC}"/>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3337361"/>
            <a:ext cx="12512762" cy="9384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2" name="Titel 1">
            <a:extLst>
              <a:ext uri="{FF2B5EF4-FFF2-40B4-BE49-F238E27FC236}">
                <a16:creationId xmlns:a16="http://schemas.microsoft.com/office/drawing/2014/main" id="{7D63C502-F4C4-4AE8-829E-77D1785AD641}"/>
              </a:ext>
            </a:extLst>
          </p:cNvPr>
          <p:cNvSpPr>
            <a:spLocks noGrp="1" noChangeArrowheads="1"/>
          </p:cNvSpPr>
          <p:nvPr>
            <p:ph type="title"/>
          </p:nvPr>
        </p:nvSpPr>
        <p:spPr>
          <a:xfrm>
            <a:off x="-371475" y="679305"/>
            <a:ext cx="10972800" cy="1143000"/>
          </a:xfrm>
        </p:spPr>
        <p:txBody>
          <a:bodyPr/>
          <a:lstStyle/>
          <a:p>
            <a:r>
              <a:rPr lang="en-US" altLang="en-US" sz="3600" dirty="0">
                <a:latin typeface="Calibri" panose="020F0502020204030204" pitchFamily="34" charset="0"/>
                <a:ea typeface="ＭＳ Ｐゴシック" panose="020B0600070205080204" pitchFamily="34" charset="-128"/>
                <a:cs typeface="Calibri" panose="020F0502020204030204" pitchFamily="34" charset="0"/>
              </a:rPr>
              <a:t>(Un)conscious biases influence job segregation</a:t>
            </a:r>
          </a:p>
        </p:txBody>
      </p:sp>
      <p:pic>
        <p:nvPicPr>
          <p:cNvPr id="61444" name="Picture 2" descr="Afbeeldingsresultaat voor ada lovelace">
            <a:extLst>
              <a:ext uri="{FF2B5EF4-FFF2-40B4-BE49-F238E27FC236}">
                <a16:creationId xmlns:a16="http://schemas.microsoft.com/office/drawing/2014/main" id="{C9D99B2F-583F-49C8-8F2F-2A2EFFC308CF}"/>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65246" y="3848098"/>
            <a:ext cx="3539326" cy="1990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Picture 4" descr="Afbeeldingsresultaat voor Margaret hamilton">
            <a:extLst>
              <a:ext uri="{FF2B5EF4-FFF2-40B4-BE49-F238E27FC236}">
                <a16:creationId xmlns:a16="http://schemas.microsoft.com/office/drawing/2014/main" id="{D418DE5D-D02F-4C1A-8F5D-8C0E615E14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02700" y="2757633"/>
            <a:ext cx="2473325" cy="308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6" name="Tekstvak 6">
            <a:extLst>
              <a:ext uri="{FF2B5EF4-FFF2-40B4-BE49-F238E27FC236}">
                <a16:creationId xmlns:a16="http://schemas.microsoft.com/office/drawing/2014/main" id="{24A32F2E-0B0D-40F2-A769-23137C0BF5C7}"/>
              </a:ext>
            </a:extLst>
          </p:cNvPr>
          <p:cNvSpPr txBox="1">
            <a:spLocks noChangeArrowheads="1"/>
          </p:cNvSpPr>
          <p:nvPr/>
        </p:nvSpPr>
        <p:spPr bwMode="auto">
          <a:xfrm>
            <a:off x="482600" y="2710790"/>
            <a:ext cx="3414712"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rebuchet MS" panose="020B0603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Trebuchet MS" panose="020B0603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Trebuchet MS" panose="020B0603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Trebuchet MS" panose="020B0603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ea typeface="ＭＳ Ｐゴシック" panose="020B0600070205080204" pitchFamily="34" charset="-128"/>
              </a:defRPr>
            </a:lvl9pPr>
          </a:lstStyle>
          <a:p>
            <a:pPr>
              <a:spcBef>
                <a:spcPct val="0"/>
              </a:spcBef>
              <a:buFontTx/>
              <a:buNone/>
            </a:pPr>
            <a:r>
              <a:rPr lang="en-US" altLang="en-US" sz="1800" dirty="0">
                <a:latin typeface="Calibri" panose="020F0502020204030204" pitchFamily="34" charset="0"/>
                <a:cs typeface="Calibri" panose="020F0502020204030204" pitchFamily="34" charset="0"/>
              </a:rPr>
              <a:t>Ada Lovelace: British mathematician: laid foundation for software programming</a:t>
            </a:r>
          </a:p>
        </p:txBody>
      </p:sp>
      <p:sp>
        <p:nvSpPr>
          <p:cNvPr id="61447" name="Tekstvak 7">
            <a:extLst>
              <a:ext uri="{FF2B5EF4-FFF2-40B4-BE49-F238E27FC236}">
                <a16:creationId xmlns:a16="http://schemas.microsoft.com/office/drawing/2014/main" id="{3A3B850C-7E2F-4F61-91FE-101C3AF52540}"/>
              </a:ext>
            </a:extLst>
          </p:cNvPr>
          <p:cNvSpPr txBox="1">
            <a:spLocks noChangeArrowheads="1"/>
          </p:cNvSpPr>
          <p:nvPr/>
        </p:nvSpPr>
        <p:spPr bwMode="auto">
          <a:xfrm>
            <a:off x="7100137" y="2177487"/>
            <a:ext cx="208438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rebuchet MS" panose="020B0603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Trebuchet MS" panose="020B0603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Trebuchet MS" panose="020B0603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Trebuchet MS" panose="020B0603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ea typeface="ＭＳ Ｐゴシック" panose="020B0600070205080204" pitchFamily="34" charset="-128"/>
              </a:defRPr>
            </a:lvl9pPr>
          </a:lstStyle>
          <a:p>
            <a:pPr>
              <a:spcBef>
                <a:spcPct val="0"/>
              </a:spcBef>
              <a:buFontTx/>
              <a:buNone/>
            </a:pPr>
            <a:r>
              <a:rPr lang="en-US" altLang="en-US" sz="1800" dirty="0">
                <a:latin typeface="Calibri" panose="020F0502020204030204" pitchFamily="34" charset="0"/>
                <a:cs typeface="Calibri" panose="020F0502020204030204" pitchFamily="34" charset="0"/>
              </a:rPr>
              <a:t>Margaret Hamilton wrote entire software package that sent Apollo rockets to the moon</a:t>
            </a:r>
            <a:r>
              <a:rPr lang="en-US" altLang="en-US" sz="1800" dirty="0">
                <a:latin typeface="Arial" panose="020B0604020202020204" pitchFamily="34" charset="0"/>
              </a:rPr>
              <a:t> </a:t>
            </a:r>
          </a:p>
        </p:txBody>
      </p:sp>
      <p:pic>
        <p:nvPicPr>
          <p:cNvPr id="61448" name="Picture 6" descr="Afbeeldingsresultaat voor Pickerings harem">
            <a:extLst>
              <a:ext uri="{FF2B5EF4-FFF2-40B4-BE49-F238E27FC236}">
                <a16:creationId xmlns:a16="http://schemas.microsoft.com/office/drawing/2014/main" id="{6A9CD1FE-75C4-41E7-8CA8-DF82D5BA7DCB}"/>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476047" y="3848097"/>
            <a:ext cx="2498077" cy="1990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9" name="Tekstvak 8">
            <a:extLst>
              <a:ext uri="{FF2B5EF4-FFF2-40B4-BE49-F238E27FC236}">
                <a16:creationId xmlns:a16="http://schemas.microsoft.com/office/drawing/2014/main" id="{31E68F8D-1DCD-4B34-A7B4-D753EAFD9A1A}"/>
              </a:ext>
            </a:extLst>
          </p:cNvPr>
          <p:cNvSpPr txBox="1">
            <a:spLocks noChangeArrowheads="1"/>
          </p:cNvSpPr>
          <p:nvPr/>
        </p:nvSpPr>
        <p:spPr bwMode="auto">
          <a:xfrm>
            <a:off x="4441912" y="2177487"/>
            <a:ext cx="22987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rebuchet MS" panose="020B0603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Trebuchet MS" panose="020B0603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Trebuchet MS" panose="020B0603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Trebuchet MS" panose="020B0603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ea typeface="ＭＳ Ｐゴシック" panose="020B0600070205080204" pitchFamily="34" charset="-128"/>
              </a:defRPr>
            </a:lvl9pPr>
          </a:lstStyle>
          <a:p>
            <a:pPr>
              <a:spcBef>
                <a:spcPct val="0"/>
              </a:spcBef>
              <a:buFontTx/>
              <a:buNone/>
            </a:pPr>
            <a:r>
              <a:rPr lang="en-US" altLang="en-US" sz="1800" dirty="0">
                <a:latin typeface="Calibri" panose="020F0502020204030204" pitchFamily="34" charset="0"/>
                <a:cs typeface="Calibri" panose="020F0502020204030204" pitchFamily="34" charset="0"/>
              </a:rPr>
              <a:t>Female ‘computers’ doing astronomy research and making groundbreaking discoveries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YW2009_ppt_bck_005">
            <a:extLst>
              <a:ext uri="{FF2B5EF4-FFF2-40B4-BE49-F238E27FC236}">
                <a16:creationId xmlns:a16="http://schemas.microsoft.com/office/drawing/2014/main" id="{6321391A-6278-49ED-9CCA-4E3350ED8FCD}"/>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00623" y="-3573069"/>
            <a:ext cx="13646496" cy="10234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598C5DB7-E670-4D2D-91C1-203B1F1B7739}"/>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521007" y="5275981"/>
            <a:ext cx="2624866" cy="1480702"/>
          </a:xfrm>
          <a:prstGeom prst="rect">
            <a:avLst/>
          </a:prstGeom>
        </p:spPr>
      </p:pic>
      <p:sp>
        <p:nvSpPr>
          <p:cNvPr id="2" name="Ondertitel 1"/>
          <p:cNvSpPr>
            <a:spLocks noGrp="1"/>
          </p:cNvSpPr>
          <p:nvPr>
            <p:ph type="subTitle" idx="1"/>
          </p:nvPr>
        </p:nvSpPr>
        <p:spPr>
          <a:xfrm>
            <a:off x="3660056" y="4345604"/>
            <a:ext cx="5206451" cy="930377"/>
          </a:xfrm>
        </p:spPr>
        <p:txBody>
          <a:bodyPr>
            <a:normAutofit fontScale="92500" lnSpcReduction="10000"/>
          </a:bodyPr>
          <a:lstStyle/>
          <a:p>
            <a:pPr algn="l"/>
            <a:r>
              <a:rPr lang="en-GB" dirty="0"/>
              <a:t>Katrien Van der Heyden</a:t>
            </a:r>
          </a:p>
          <a:p>
            <a:pPr algn="l"/>
            <a:r>
              <a:rPr lang="en-GB" sz="2600" dirty="0">
                <a:hlinkClick r:id="rId5"/>
              </a:rPr>
              <a:t>gender@yellowwindow.com</a:t>
            </a:r>
            <a:r>
              <a:rPr lang="en-GB" sz="2600" dirty="0"/>
              <a:t>    </a:t>
            </a:r>
            <a:endParaRPr lang="nl-BE" sz="2600" dirty="0"/>
          </a:p>
        </p:txBody>
      </p:sp>
      <p:pic>
        <p:nvPicPr>
          <p:cNvPr id="1028" name="Picture 4" descr="Katrien Van der Heyden">
            <a:extLst>
              <a:ext uri="{FF2B5EF4-FFF2-40B4-BE49-F238E27FC236}">
                <a16:creationId xmlns:a16="http://schemas.microsoft.com/office/drawing/2014/main" id="{2598C383-B7FE-406A-8E03-F832EAA19C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9297" y="1426334"/>
            <a:ext cx="2801551" cy="2801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3596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YW2009_ppt_bck_005">
            <a:extLst>
              <a:ext uri="{FF2B5EF4-FFF2-40B4-BE49-F238E27FC236}">
                <a16:creationId xmlns:a16="http://schemas.microsoft.com/office/drawing/2014/main" id="{B85B1620-D562-4934-83E0-BDEF5FE6F0C5}"/>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3337361"/>
            <a:ext cx="12512762" cy="9384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
            <a:extLst>
              <a:ext uri="{FF2B5EF4-FFF2-40B4-BE49-F238E27FC236}">
                <a16:creationId xmlns:a16="http://schemas.microsoft.com/office/drawing/2014/main" id="{0362AD65-02F4-43BE-990A-79223726C1E9}"/>
              </a:ext>
            </a:extLst>
          </p:cNvPr>
          <p:cNvSpPr txBox="1">
            <a:spLocks noChangeArrowheads="1"/>
          </p:cNvSpPr>
          <p:nvPr/>
        </p:nvSpPr>
        <p:spPr bwMode="auto">
          <a:xfrm>
            <a:off x="0" y="1020763"/>
            <a:ext cx="8972550"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Trebuchet MS" pitchFamily="34" charset="0"/>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rebuchet MS"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rebuchet MS"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rebuchet MS"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rebuchet MS" pitchFamily="3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altLang="en-US" sz="3600" kern="0" dirty="0">
                <a:solidFill>
                  <a:srgbClr val="002060"/>
                </a:solidFill>
                <a:latin typeface="Calibri" panose="020F0502020204030204" pitchFamily="34" charset="0"/>
                <a:ea typeface="ＭＳ Ｐゴシック" panose="020B0600070205080204" pitchFamily="34" charset="-128"/>
                <a:cs typeface="Calibri" panose="020F0502020204030204" pitchFamily="34" charset="0"/>
              </a:rPr>
              <a:t>Unconscious bias in the workplace:</a:t>
            </a:r>
            <a:br>
              <a:rPr lang="en-US" altLang="en-US" sz="3600" kern="0" dirty="0">
                <a:solidFill>
                  <a:srgbClr val="002060"/>
                </a:solidFill>
                <a:latin typeface="Calibri" panose="020F0502020204030204" pitchFamily="34" charset="0"/>
                <a:ea typeface="ＭＳ Ｐゴシック" panose="020B0600070205080204" pitchFamily="34" charset="-128"/>
                <a:cs typeface="Calibri" panose="020F0502020204030204" pitchFamily="34" charset="0"/>
              </a:rPr>
            </a:br>
            <a:r>
              <a:rPr lang="en-US" altLang="en-US" sz="3600" kern="0" dirty="0" err="1">
                <a:solidFill>
                  <a:srgbClr val="002060"/>
                </a:solidFill>
                <a:latin typeface="Calibri" panose="020F0502020204030204" pitchFamily="34" charset="0"/>
                <a:ea typeface="ＭＳ Ｐゴシック" panose="020B0600070205080204" pitchFamily="34" charset="-128"/>
                <a:cs typeface="Calibri" panose="020F0502020204030204" pitchFamily="34" charset="0"/>
              </a:rPr>
              <a:t>mensplaining</a:t>
            </a:r>
            <a:r>
              <a:rPr lang="en-US" altLang="en-US" sz="3600" kern="0" dirty="0">
                <a:solidFill>
                  <a:srgbClr val="002060"/>
                </a:solidFill>
                <a:latin typeface="Calibri" panose="020F0502020204030204" pitchFamily="34" charset="0"/>
                <a:ea typeface="ＭＳ Ｐゴシック" panose="020B0600070205080204" pitchFamily="34" charset="-128"/>
                <a:cs typeface="Calibri" panose="020F0502020204030204" pitchFamily="34" charset="0"/>
              </a:rPr>
              <a:t>, micro-aggression, …</a:t>
            </a:r>
            <a:endParaRPr lang="it-IT" altLang="it-IT" sz="3600" b="1" kern="0" dirty="0">
              <a:solidFill>
                <a:srgbClr val="002060"/>
              </a:solidFill>
              <a:latin typeface="Calibri" panose="020F0502020204030204" pitchFamily="34" charset="0"/>
              <a:ea typeface="ＭＳ Ｐゴシック" panose="020B0600070205080204" pitchFamily="34" charset="-128"/>
              <a:cs typeface="Calibri" panose="020F0502020204030204" pitchFamily="34" charset="0"/>
            </a:endParaRPr>
          </a:p>
        </p:txBody>
      </p:sp>
      <p:pic>
        <p:nvPicPr>
          <p:cNvPr id="6" name="Picture 2" descr="Afbeeldingsresultaat voor unconscious bias">
            <a:extLst>
              <a:ext uri="{FF2B5EF4-FFF2-40B4-BE49-F238E27FC236}">
                <a16:creationId xmlns:a16="http://schemas.microsoft.com/office/drawing/2014/main" id="{2E5F328D-C6EB-4320-A374-1B62DF44492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l="6767" t="5621" r="17850" b="7259"/>
          <a:stretch>
            <a:fillRect/>
          </a:stretch>
        </p:blipFill>
        <p:spPr bwMode="auto">
          <a:xfrm>
            <a:off x="1987550" y="2514600"/>
            <a:ext cx="2436813"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oelichting met afgeronde rechthoek 2">
            <a:extLst>
              <a:ext uri="{FF2B5EF4-FFF2-40B4-BE49-F238E27FC236}">
                <a16:creationId xmlns:a16="http://schemas.microsoft.com/office/drawing/2014/main" id="{55B644E3-05A0-4379-960F-FC2E7EE57583}"/>
              </a:ext>
            </a:extLst>
          </p:cNvPr>
          <p:cNvSpPr/>
          <p:nvPr/>
        </p:nvSpPr>
        <p:spPr>
          <a:xfrm>
            <a:off x="1866900" y="4692650"/>
            <a:ext cx="2711450" cy="1252538"/>
          </a:xfrm>
          <a:prstGeom prst="wedgeRoundRectCallou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latin typeface="Calibri" panose="020F0502020204030204" pitchFamily="34" charset="0"/>
                <a:cs typeface="Calibri" panose="020F0502020204030204" pitchFamily="34" charset="0"/>
              </a:rPr>
              <a:t>That software is so simple, even your mother could use it!</a:t>
            </a:r>
          </a:p>
        </p:txBody>
      </p:sp>
      <p:pic>
        <p:nvPicPr>
          <p:cNvPr id="8" name="Picture 6" descr="Afbeeldingsresultaat voor unconscious bias">
            <a:extLst>
              <a:ext uri="{FF2B5EF4-FFF2-40B4-BE49-F238E27FC236}">
                <a16:creationId xmlns:a16="http://schemas.microsoft.com/office/drawing/2014/main" id="{BDC6E9E9-0558-4B50-BC24-FC3E4F0A8EAD}"/>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724400" y="2514600"/>
            <a:ext cx="5653088"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YW2009_ppt_bck_005">
            <a:extLst>
              <a:ext uri="{FF2B5EF4-FFF2-40B4-BE49-F238E27FC236}">
                <a16:creationId xmlns:a16="http://schemas.microsoft.com/office/drawing/2014/main" id="{1D77B586-145B-48C2-9900-DE827623D894}"/>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3273061"/>
            <a:ext cx="12512762" cy="9384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8" name="Title 1">
            <a:extLst>
              <a:ext uri="{FF2B5EF4-FFF2-40B4-BE49-F238E27FC236}">
                <a16:creationId xmlns:a16="http://schemas.microsoft.com/office/drawing/2014/main" id="{30E6A714-43D6-4055-AAF9-D384B050E3F1}"/>
              </a:ext>
            </a:extLst>
          </p:cNvPr>
          <p:cNvSpPr>
            <a:spLocks noGrp="1" noChangeArrowheads="1"/>
          </p:cNvSpPr>
          <p:nvPr>
            <p:ph type="title"/>
          </p:nvPr>
        </p:nvSpPr>
        <p:spPr>
          <a:xfrm>
            <a:off x="1057275" y="1076325"/>
            <a:ext cx="8229600" cy="857250"/>
          </a:xfrm>
        </p:spPr>
        <p:txBody>
          <a:bodyPr/>
          <a:lstStyle/>
          <a:p>
            <a:r>
              <a:rPr lang="en-GB" altLang="en-US" sz="3600" dirty="0">
                <a:solidFill>
                  <a:schemeClr val="tx1"/>
                </a:solidFill>
                <a:latin typeface="Calibri" panose="020F0502020204030204" pitchFamily="34" charset="0"/>
                <a:ea typeface="ＭＳ Ｐゴシック" panose="020B0600070205080204" pitchFamily="34" charset="-128"/>
                <a:cs typeface="Calibri" panose="020F0502020204030204" pitchFamily="34" charset="0"/>
              </a:rPr>
              <a:t>Google image search: ‘famous scientists’</a:t>
            </a:r>
            <a:endParaRPr lang="nl-BE" altLang="en-US" sz="3600" dirty="0">
              <a:solidFill>
                <a:schemeClr val="tx1"/>
              </a:solidFill>
              <a:latin typeface="Calibri" panose="020F0502020204030204" pitchFamily="34" charset="0"/>
              <a:ea typeface="ＭＳ Ｐゴシック" panose="020B0600070205080204" pitchFamily="34" charset="-128"/>
              <a:cs typeface="Calibri" panose="020F0502020204030204" pitchFamily="34" charset="0"/>
            </a:endParaRPr>
          </a:p>
        </p:txBody>
      </p:sp>
      <p:pic>
        <p:nvPicPr>
          <p:cNvPr id="70659" name="Picture 5">
            <a:extLst>
              <a:ext uri="{FF2B5EF4-FFF2-40B4-BE49-F238E27FC236}">
                <a16:creationId xmlns:a16="http://schemas.microsoft.com/office/drawing/2014/main" id="{2F14D4DE-1DA7-47A3-A0BF-F82AFB8E6036}"/>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r="50000"/>
          <a:stretch>
            <a:fillRect/>
          </a:stretch>
        </p:blipFill>
        <p:spPr bwMode="auto">
          <a:xfrm>
            <a:off x="1828800" y="2171700"/>
            <a:ext cx="7704138" cy="43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YW2009_ppt_bck_005">
            <a:extLst>
              <a:ext uri="{FF2B5EF4-FFF2-40B4-BE49-F238E27FC236}">
                <a16:creationId xmlns:a16="http://schemas.microsoft.com/office/drawing/2014/main" id="{06FABF1B-B396-4370-AD1F-EF9DDF354EC8}"/>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3273061"/>
            <a:ext cx="12512762" cy="9384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a:extLst>
              <a:ext uri="{FF2B5EF4-FFF2-40B4-BE49-F238E27FC236}">
                <a16:creationId xmlns:a16="http://schemas.microsoft.com/office/drawing/2014/main" id="{077C5C6D-5617-4A88-A10A-EBD562375E74}"/>
              </a:ext>
            </a:extLst>
          </p:cNvPr>
          <p:cNvSpPr>
            <a:spLocks noGrp="1"/>
          </p:cNvSpPr>
          <p:nvPr>
            <p:ph type="title"/>
          </p:nvPr>
        </p:nvSpPr>
        <p:spPr>
          <a:xfrm>
            <a:off x="762000" y="996314"/>
            <a:ext cx="10972800" cy="1143000"/>
          </a:xfrm>
        </p:spPr>
        <p:txBody>
          <a:bodyPr>
            <a:noAutofit/>
          </a:bodyPr>
          <a:lstStyle/>
          <a:p>
            <a:pPr algn="l"/>
            <a:r>
              <a:rPr lang="nl-BE" sz="2400" dirty="0"/>
              <a:t>No, gender is NOT relevant </a:t>
            </a:r>
            <a:r>
              <a:rPr lang="nl-BE" sz="2400" dirty="0" err="1"/>
              <a:t>when</a:t>
            </a:r>
            <a:r>
              <a:rPr lang="nl-BE" sz="2400" dirty="0"/>
              <a:t> </a:t>
            </a:r>
            <a:r>
              <a:rPr lang="nl-BE" sz="2400" dirty="0" err="1"/>
              <a:t>studying</a:t>
            </a:r>
            <a:r>
              <a:rPr lang="nl-BE" sz="2400" dirty="0"/>
              <a:t> black holes.</a:t>
            </a:r>
            <a:br>
              <a:rPr lang="nl-BE" sz="2400" dirty="0"/>
            </a:br>
            <a:r>
              <a:rPr lang="nl-BE" sz="2400" dirty="0" err="1"/>
              <a:t>However</a:t>
            </a:r>
            <a:r>
              <a:rPr lang="nl-BE" sz="2400" dirty="0"/>
              <a:t>, gender </a:t>
            </a:r>
            <a:r>
              <a:rPr lang="nl-BE" sz="2400" dirty="0" err="1"/>
              <a:t>equality</a:t>
            </a:r>
            <a:r>
              <a:rPr lang="nl-BE" sz="2400" dirty="0"/>
              <a:t> in </a:t>
            </a:r>
            <a:r>
              <a:rPr lang="nl-BE" sz="2400" dirty="0" err="1"/>
              <a:t>the</a:t>
            </a:r>
            <a:r>
              <a:rPr lang="nl-BE" sz="2400" dirty="0"/>
              <a:t> research team </a:t>
            </a:r>
            <a:r>
              <a:rPr lang="nl-BE" sz="2400" dirty="0" err="1"/>
              <a:t>remains</a:t>
            </a:r>
            <a:r>
              <a:rPr lang="nl-BE" sz="2400" dirty="0"/>
              <a:t> relevant.</a:t>
            </a:r>
            <a:br>
              <a:rPr lang="nl-BE" sz="2400" dirty="0"/>
            </a:br>
            <a:r>
              <a:rPr lang="nl-BE" sz="2400" dirty="0" err="1"/>
              <a:t>Example</a:t>
            </a:r>
            <a:r>
              <a:rPr lang="nl-BE" sz="2400" dirty="0"/>
              <a:t>: </a:t>
            </a:r>
            <a:r>
              <a:rPr lang="nl-BE" sz="2400" dirty="0" err="1"/>
              <a:t>bullying</a:t>
            </a:r>
            <a:r>
              <a:rPr lang="nl-BE" sz="2400" dirty="0"/>
              <a:t> of Katie Bouman </a:t>
            </a:r>
            <a:r>
              <a:rPr lang="nl-BE" sz="2400" dirty="0" err="1"/>
              <a:t>and</a:t>
            </a:r>
            <a:r>
              <a:rPr lang="nl-BE" sz="2400" dirty="0"/>
              <a:t> her picture of a black hole. </a:t>
            </a:r>
            <a:endParaRPr lang="en-GB" sz="2400" dirty="0"/>
          </a:p>
        </p:txBody>
      </p:sp>
      <p:sp>
        <p:nvSpPr>
          <p:cNvPr id="6" name="AutoShape 2" descr="Afbeeldingsresultaat voor picture of a black hole with female scientist">
            <a:extLst>
              <a:ext uri="{FF2B5EF4-FFF2-40B4-BE49-F238E27FC236}">
                <a16:creationId xmlns:a16="http://schemas.microsoft.com/office/drawing/2014/main" id="{DC06E4B4-2CE5-4FAD-866F-1AAA8EFF0D3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Afbeelding 6">
            <a:extLst>
              <a:ext uri="{FF2B5EF4-FFF2-40B4-BE49-F238E27FC236}">
                <a16:creationId xmlns:a16="http://schemas.microsoft.com/office/drawing/2014/main" id="{002A48DD-B81C-44D0-B5F1-3A3586ED3486}"/>
              </a:ext>
            </a:extLst>
          </p:cNvPr>
          <p:cNvPicPr>
            <a:picLocks noChangeAspect="1"/>
          </p:cNvPicPr>
          <p:nvPr/>
        </p:nvPicPr>
        <p:blipFill rotWithShape="1">
          <a:blip r:embed="rId4"/>
          <a:srcRect l="43694"/>
          <a:stretch/>
        </p:blipFill>
        <p:spPr>
          <a:xfrm>
            <a:off x="7743825" y="2518409"/>
            <a:ext cx="4142558" cy="3853815"/>
          </a:xfrm>
          <a:prstGeom prst="rect">
            <a:avLst/>
          </a:prstGeom>
        </p:spPr>
      </p:pic>
      <p:pic>
        <p:nvPicPr>
          <p:cNvPr id="8" name="Afbeelding 7">
            <a:extLst>
              <a:ext uri="{FF2B5EF4-FFF2-40B4-BE49-F238E27FC236}">
                <a16:creationId xmlns:a16="http://schemas.microsoft.com/office/drawing/2014/main" id="{49B4A13A-BE33-4556-823F-7AA60B216E38}"/>
              </a:ext>
            </a:extLst>
          </p:cNvPr>
          <p:cNvPicPr>
            <a:picLocks noChangeAspect="1"/>
          </p:cNvPicPr>
          <p:nvPr/>
        </p:nvPicPr>
        <p:blipFill>
          <a:blip r:embed="rId5"/>
          <a:stretch>
            <a:fillRect/>
          </a:stretch>
        </p:blipFill>
        <p:spPr>
          <a:xfrm>
            <a:off x="762000" y="2518410"/>
            <a:ext cx="6615992" cy="3853815"/>
          </a:xfrm>
          <a:prstGeom prst="rect">
            <a:avLst/>
          </a:prstGeom>
        </p:spPr>
      </p:pic>
    </p:spTree>
    <p:extLst>
      <p:ext uri="{BB962C8B-B14F-4D97-AF65-F5344CB8AC3E}">
        <p14:creationId xmlns:p14="http://schemas.microsoft.com/office/powerpoint/2010/main" val="30831583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YW2009_ppt_bck_005">
            <a:extLst>
              <a:ext uri="{FF2B5EF4-FFF2-40B4-BE49-F238E27FC236}">
                <a16:creationId xmlns:a16="http://schemas.microsoft.com/office/drawing/2014/main" id="{9D5BEE57-B293-4AEE-BEB4-033565D8E522}"/>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4126775"/>
            <a:ext cx="12512762" cy="9384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p:txBody>
          <a:bodyPr/>
          <a:lstStyle/>
          <a:p>
            <a:r>
              <a:rPr lang="en-US" dirty="0"/>
              <a:t>Gender based bullying in computer games</a:t>
            </a:r>
          </a:p>
        </p:txBody>
      </p:sp>
      <p:sp>
        <p:nvSpPr>
          <p:cNvPr id="3" name="Tijdelijke aanduiding voor inhoud 2"/>
          <p:cNvSpPr>
            <a:spLocks noGrp="1"/>
          </p:cNvSpPr>
          <p:nvPr>
            <p:ph idx="1"/>
          </p:nvPr>
        </p:nvSpPr>
        <p:spPr/>
        <p:txBody>
          <a:bodyPr/>
          <a:lstStyle/>
          <a:p>
            <a:pPr marL="0" indent="0">
              <a:buNone/>
            </a:pPr>
            <a:r>
              <a:rPr lang="en-US" dirty="0"/>
              <a:t>When girls/women threaten the male hierarchy, they tend to be bullied by males losing the game.</a:t>
            </a:r>
          </a:p>
        </p:txBody>
      </p:sp>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104300" y="2995862"/>
            <a:ext cx="4995460" cy="3327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18741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YW2009_ppt_bck_005">
            <a:extLst>
              <a:ext uri="{FF2B5EF4-FFF2-40B4-BE49-F238E27FC236}">
                <a16:creationId xmlns:a16="http://schemas.microsoft.com/office/drawing/2014/main" id="{6AFB1B27-E7AF-4C8F-9E37-D0D705384A6A}"/>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3337361"/>
            <a:ext cx="12512762" cy="9384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
            <a:extLst>
              <a:ext uri="{FF2B5EF4-FFF2-40B4-BE49-F238E27FC236}">
                <a16:creationId xmlns:a16="http://schemas.microsoft.com/office/drawing/2014/main" id="{7D480C46-8667-4750-AB60-5AF4D41124D1}"/>
              </a:ext>
            </a:extLst>
          </p:cNvPr>
          <p:cNvSpPr>
            <a:spLocks noGrp="1" noChangeArrowheads="1"/>
          </p:cNvSpPr>
          <p:nvPr>
            <p:ph type="title"/>
          </p:nvPr>
        </p:nvSpPr>
        <p:spPr>
          <a:xfrm>
            <a:off x="589685" y="909214"/>
            <a:ext cx="5506315" cy="1143000"/>
          </a:xfrm>
        </p:spPr>
        <p:txBody>
          <a:bodyPr/>
          <a:lstStyle/>
          <a:p>
            <a:pPr eaLnBrk="1">
              <a:lnSpc>
                <a:spcPct val="110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it-IT" altLang="it-IT" sz="3600" b="1" dirty="0">
                <a:solidFill>
                  <a:schemeClr val="accent3">
                    <a:lumMod val="50000"/>
                  </a:schemeClr>
                </a:solidFill>
                <a:latin typeface="Calibri" panose="020F0502020204030204" pitchFamily="34" charset="0"/>
                <a:ea typeface="Roboto Light" panose="02000000000000000000" pitchFamily="2" charset="0"/>
                <a:cs typeface="Calibri" panose="020F0502020204030204" pitchFamily="34" charset="0"/>
              </a:rPr>
              <a:t>Self-Confidence</a:t>
            </a:r>
            <a:endParaRPr lang="it-IT" altLang="it-IT" sz="3600" b="1" dirty="0">
              <a:solidFill>
                <a:srgbClr val="B2B2B2"/>
              </a:solidFill>
              <a:latin typeface="Calibri" panose="020F0502020204030204" pitchFamily="34" charset="0"/>
              <a:cs typeface="Calibri" panose="020F0502020204030204" pitchFamily="34" charset="0"/>
            </a:endParaRPr>
          </a:p>
        </p:txBody>
      </p:sp>
      <p:pic>
        <p:nvPicPr>
          <p:cNvPr id="6" name="Picture 12" descr="Graph showing self-esteem, males against females, at various age points">
            <a:extLst>
              <a:ext uri="{FF2B5EF4-FFF2-40B4-BE49-F238E27FC236}">
                <a16:creationId xmlns:a16="http://schemas.microsoft.com/office/drawing/2014/main" id="{C553E61A-4540-4E47-83CF-FD7A53321A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9425" y="2187575"/>
            <a:ext cx="5113338"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Gerelateerde afbeelding">
            <a:extLst>
              <a:ext uri="{FF2B5EF4-FFF2-40B4-BE49-F238E27FC236}">
                <a16:creationId xmlns:a16="http://schemas.microsoft.com/office/drawing/2014/main" id="{DA72407C-D8B9-44C2-BC54-3AE0F66D07EA}"/>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164388" y="1631950"/>
            <a:ext cx="2925762"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Afbeeldingsresultaat voor unconsciousness bias">
            <a:extLst>
              <a:ext uri="{FF2B5EF4-FFF2-40B4-BE49-F238E27FC236}">
                <a16:creationId xmlns:a16="http://schemas.microsoft.com/office/drawing/2014/main" id="{76085750-4197-4E6B-8D6B-D87B09852877}"/>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142163" y="3017838"/>
            <a:ext cx="2925762" cy="127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Afbeeldingsresultaat voor unconsciousness bias">
            <a:extLst>
              <a:ext uri="{FF2B5EF4-FFF2-40B4-BE49-F238E27FC236}">
                <a16:creationId xmlns:a16="http://schemas.microsoft.com/office/drawing/2014/main" id="{99C30372-3524-426B-BA74-89AA527E4123}"/>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164388" y="4479925"/>
            <a:ext cx="2925762"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23002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YW2009_ppt_bck_005">
            <a:extLst>
              <a:ext uri="{FF2B5EF4-FFF2-40B4-BE49-F238E27FC236}">
                <a16:creationId xmlns:a16="http://schemas.microsoft.com/office/drawing/2014/main" id="{71126856-24E1-4DD9-AE93-10148DCAE09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3337361"/>
            <a:ext cx="12512762" cy="9384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719402" y="3409837"/>
            <a:ext cx="9889099" cy="954107"/>
          </a:xfrm>
          <a:prstGeom prst="rect">
            <a:avLst/>
          </a:prstGeom>
          <a:noFill/>
        </p:spPr>
        <p:txBody>
          <a:bodyPr wrap="square" rtlCol="0">
            <a:spAutoFit/>
          </a:bodyPr>
          <a:lstStyle/>
          <a:p>
            <a:r>
              <a:rPr lang="en-GB" sz="2800" b="1" dirty="0">
                <a:solidFill>
                  <a:schemeClr val="bg1"/>
                </a:solidFill>
                <a:latin typeface="Calibri" panose="020F0502020204030204" pitchFamily="34" charset="0"/>
              </a:rPr>
              <a:t>EUROPEAN POLICIES PROMOTING </a:t>
            </a:r>
          </a:p>
          <a:p>
            <a:r>
              <a:rPr lang="en-GB" sz="2800" b="1" dirty="0">
                <a:solidFill>
                  <a:schemeClr val="bg1"/>
                </a:solidFill>
                <a:latin typeface="Calibri" panose="020F0502020204030204" pitchFamily="34" charset="0"/>
              </a:rPr>
              <a:t>GENDER EQUALITY IN RESEARCH</a:t>
            </a:r>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4001" y="1670190"/>
            <a:ext cx="9334500" cy="436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57624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04672" y="802955"/>
            <a:ext cx="4977976" cy="1454051"/>
          </a:xfrm>
        </p:spPr>
        <p:txBody>
          <a:bodyPr>
            <a:normAutofit/>
          </a:bodyPr>
          <a:lstStyle/>
          <a:p>
            <a:r>
              <a:rPr lang="en-GB" b="1">
                <a:solidFill>
                  <a:srgbClr val="000000"/>
                </a:solidFill>
              </a:rPr>
              <a:t>European Commission</a:t>
            </a:r>
          </a:p>
        </p:txBody>
      </p:sp>
      <p:pic>
        <p:nvPicPr>
          <p:cNvPr id="7" name="Picture 6" descr="YW2009_ppt_bck_005">
            <a:extLst>
              <a:ext uri="{FF2B5EF4-FFF2-40B4-BE49-F238E27FC236}">
                <a16:creationId xmlns:a16="http://schemas.microsoft.com/office/drawing/2014/main" id="{8905D800-7873-4BA4-B20F-5E8D4424E8D3}"/>
              </a:ext>
            </a:extLst>
          </p:cNvPr>
          <p:cNvPicPr>
            <a:picLocks noChangeAspect="1" noChangeArrowheads="1"/>
          </p:cNvPicPr>
          <p:nvPr/>
        </p:nvPicPr>
        <p:blipFill rotWithShape="1">
          <a:blip r:embed="rId3" cstate="email">
            <a:alphaModFix/>
            <a:extLst>
              <a:ext uri="{28A0092B-C50C-407E-A947-70E740481C1C}">
                <a14:useLocalDpi xmlns:a14="http://schemas.microsoft.com/office/drawing/2010/main" val="0"/>
              </a:ext>
            </a:extLst>
          </a:blip>
          <a:srcRect t="1099" r="1" b="22455"/>
          <a:stretch/>
        </p:blipFill>
        <p:spPr bwMode="auto">
          <a:xfrm>
            <a:off x="6632714" y="1"/>
            <a:ext cx="3674754" cy="2106932"/>
          </a:xfrm>
          <a:custGeom>
            <a:avLst/>
            <a:gdLst>
              <a:gd name="connsiteX0" fmla="*/ 21954 w 3674754"/>
              <a:gd name="connsiteY0" fmla="*/ 0 h 2106932"/>
              <a:gd name="connsiteX1" fmla="*/ 3652800 w 3674754"/>
              <a:gd name="connsiteY1" fmla="*/ 0 h 2106932"/>
              <a:gd name="connsiteX2" fmla="*/ 3665268 w 3674754"/>
              <a:gd name="connsiteY2" fmla="*/ 81694 h 2106932"/>
              <a:gd name="connsiteX3" fmla="*/ 3674754 w 3674754"/>
              <a:gd name="connsiteY3" fmla="*/ 269555 h 2106932"/>
              <a:gd name="connsiteX4" fmla="*/ 1837377 w 3674754"/>
              <a:gd name="connsiteY4" fmla="*/ 2106932 h 2106932"/>
              <a:gd name="connsiteX5" fmla="*/ 0 w 3674754"/>
              <a:gd name="connsiteY5" fmla="*/ 269555 h 2106932"/>
              <a:gd name="connsiteX6" fmla="*/ 9486 w 3674754"/>
              <a:gd name="connsiteY6" fmla="*/ 81694 h 2106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4754" h="2106932">
                <a:moveTo>
                  <a:pt x="21954" y="0"/>
                </a:moveTo>
                <a:lnTo>
                  <a:pt x="3652800" y="0"/>
                </a:lnTo>
                <a:lnTo>
                  <a:pt x="3665268" y="81694"/>
                </a:lnTo>
                <a:cubicBezTo>
                  <a:pt x="3671541" y="143461"/>
                  <a:pt x="3674754" y="206133"/>
                  <a:pt x="3674754" y="269555"/>
                </a:cubicBezTo>
                <a:cubicBezTo>
                  <a:pt x="3674754" y="1284311"/>
                  <a:pt x="2852132" y="2106932"/>
                  <a:pt x="1837377" y="2106932"/>
                </a:cubicBezTo>
                <a:cubicBezTo>
                  <a:pt x="822622" y="2106932"/>
                  <a:pt x="0" y="1284311"/>
                  <a:pt x="0" y="269555"/>
                </a:cubicBezTo>
                <a:cubicBezTo>
                  <a:pt x="0" y="206133"/>
                  <a:pt x="3214" y="143461"/>
                  <a:pt x="9486" y="81694"/>
                </a:cubicBezTo>
                <a:close/>
              </a:path>
            </a:pathLst>
          </a:custGeom>
          <a:noFill/>
          <a:effectLst>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idx="1"/>
          </p:nvPr>
        </p:nvSpPr>
        <p:spPr>
          <a:xfrm>
            <a:off x="609600" y="2257006"/>
            <a:ext cx="5581650" cy="4039019"/>
          </a:xfrm>
        </p:spPr>
        <p:txBody>
          <a:bodyPr anchor="ctr">
            <a:normAutofit/>
          </a:bodyPr>
          <a:lstStyle/>
          <a:p>
            <a:pPr marL="0" indent="0">
              <a:lnSpc>
                <a:spcPct val="90000"/>
              </a:lnSpc>
              <a:buNone/>
            </a:pPr>
            <a:r>
              <a:rPr lang="en-US" sz="2000" dirty="0">
                <a:solidFill>
                  <a:srgbClr val="000000"/>
                </a:solidFill>
              </a:rPr>
              <a:t>Three objectives underpin the European Commission’s strategy on gender equality in research and innovation policy:</a:t>
            </a:r>
          </a:p>
          <a:p>
            <a:pPr marL="0" indent="0">
              <a:lnSpc>
                <a:spcPct val="90000"/>
              </a:lnSpc>
              <a:buNone/>
            </a:pPr>
            <a:endParaRPr lang="en-US" sz="2000" dirty="0">
              <a:solidFill>
                <a:srgbClr val="000000"/>
              </a:solidFill>
            </a:endParaRPr>
          </a:p>
          <a:p>
            <a:pPr>
              <a:lnSpc>
                <a:spcPct val="90000"/>
              </a:lnSpc>
            </a:pPr>
            <a:r>
              <a:rPr lang="en-US" sz="2000" i="1" dirty="0">
                <a:solidFill>
                  <a:srgbClr val="000000"/>
                </a:solidFill>
              </a:rPr>
              <a:t>Fostering equality in scientific careers</a:t>
            </a:r>
            <a:endParaRPr lang="en-US" sz="2000" dirty="0">
              <a:solidFill>
                <a:srgbClr val="000000"/>
              </a:solidFill>
            </a:endParaRPr>
          </a:p>
          <a:p>
            <a:pPr>
              <a:lnSpc>
                <a:spcPct val="90000"/>
              </a:lnSpc>
            </a:pPr>
            <a:r>
              <a:rPr lang="en-US" sz="2000" i="1" dirty="0">
                <a:solidFill>
                  <a:srgbClr val="000000"/>
                </a:solidFill>
              </a:rPr>
              <a:t>Ensuring gender balance in decision-making processes and bodies</a:t>
            </a:r>
            <a:endParaRPr lang="en-US" sz="2000" dirty="0">
              <a:solidFill>
                <a:srgbClr val="000000"/>
              </a:solidFill>
            </a:endParaRPr>
          </a:p>
          <a:p>
            <a:pPr>
              <a:lnSpc>
                <a:spcPct val="90000"/>
              </a:lnSpc>
            </a:pPr>
            <a:r>
              <a:rPr lang="en-US" sz="2000" i="1" dirty="0">
                <a:solidFill>
                  <a:srgbClr val="000000"/>
                </a:solidFill>
              </a:rPr>
              <a:t>Integrating the gender dimension in research and innovation content</a:t>
            </a:r>
            <a:r>
              <a:rPr lang="en-US" sz="2000" dirty="0">
                <a:solidFill>
                  <a:srgbClr val="000000"/>
                </a:solidFill>
              </a:rPr>
              <a:t>, i.e. taking into account the biological characteristics and the social features of women and men</a:t>
            </a:r>
          </a:p>
          <a:p>
            <a:pPr marL="0" indent="0">
              <a:lnSpc>
                <a:spcPct val="90000"/>
              </a:lnSpc>
              <a:buNone/>
            </a:pPr>
            <a:endParaRPr lang="en-GB" sz="2000" dirty="0">
              <a:solidFill>
                <a:srgbClr val="000000"/>
              </a:solidFill>
              <a:latin typeface="+mj-lt"/>
            </a:endParaRPr>
          </a:p>
        </p:txBody>
      </p:sp>
      <p:pic>
        <p:nvPicPr>
          <p:cNvPr id="1026" name="Picture 2" descr="Image result for gender equality">
            <a:extLst>
              <a:ext uri="{FF2B5EF4-FFF2-40B4-BE49-F238E27FC236}">
                <a16:creationId xmlns:a16="http://schemas.microsoft.com/office/drawing/2014/main" id="{8FD4F2F4-1F53-43C2-AA2D-1D1DD50BA602}"/>
              </a:ext>
            </a:extLst>
          </p:cNvPr>
          <p:cNvPicPr>
            <a:picLocks noChangeAspect="1" noChangeArrowheads="1"/>
          </p:cNvPicPr>
          <p:nvPr/>
        </p:nvPicPr>
        <p:blipFill rotWithShape="1">
          <a:blip r:embed="rId4" cstate="email">
            <a:alphaModFix/>
            <a:extLst>
              <a:ext uri="{28A0092B-C50C-407E-A947-70E740481C1C}">
                <a14:useLocalDpi xmlns:a14="http://schemas.microsoft.com/office/drawing/2010/main" val="0"/>
              </a:ext>
            </a:extLst>
          </a:blip>
          <a:srcRect t="6088" r="-4" b="15012"/>
          <a:stretch/>
        </p:blipFill>
        <p:spPr bwMode="auto">
          <a:xfrm>
            <a:off x="7399326" y="3086207"/>
            <a:ext cx="4792674" cy="3781268"/>
          </a:xfrm>
          <a:custGeom>
            <a:avLst/>
            <a:gdLst>
              <a:gd name="connsiteX0" fmla="*/ 2554615 w 4792674"/>
              <a:gd name="connsiteY0" fmla="*/ 0 h 3781268"/>
              <a:gd name="connsiteX1" fmla="*/ 4672942 w 4792674"/>
              <a:gd name="connsiteY1" fmla="*/ 1126306 h 3781268"/>
              <a:gd name="connsiteX2" fmla="*/ 4792674 w 4792674"/>
              <a:gd name="connsiteY2" fmla="*/ 1323391 h 3781268"/>
              <a:gd name="connsiteX3" fmla="*/ 4792674 w 4792674"/>
              <a:gd name="connsiteY3" fmla="*/ 3781268 h 3781268"/>
              <a:gd name="connsiteX4" fmla="*/ 313779 w 4792674"/>
              <a:gd name="connsiteY4" fmla="*/ 3781268 h 3781268"/>
              <a:gd name="connsiteX5" fmla="*/ 308328 w 4792674"/>
              <a:gd name="connsiteY5" fmla="*/ 3772297 h 3781268"/>
              <a:gd name="connsiteX6" fmla="*/ 0 w 4792674"/>
              <a:gd name="connsiteY6" fmla="*/ 2554615 h 3781268"/>
              <a:gd name="connsiteX7" fmla="*/ 2554615 w 4792674"/>
              <a:gd name="connsiteY7" fmla="*/ 0 h 378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2674" h="3781268">
                <a:moveTo>
                  <a:pt x="2554615" y="0"/>
                </a:moveTo>
                <a:cubicBezTo>
                  <a:pt x="3436412" y="0"/>
                  <a:pt x="4213859" y="446774"/>
                  <a:pt x="4672942" y="1126306"/>
                </a:cubicBezTo>
                <a:lnTo>
                  <a:pt x="4792674" y="1323391"/>
                </a:lnTo>
                <a:lnTo>
                  <a:pt x="4792674" y="3781268"/>
                </a:lnTo>
                <a:lnTo>
                  <a:pt x="313779" y="3781268"/>
                </a:lnTo>
                <a:lnTo>
                  <a:pt x="308328" y="3772297"/>
                </a:lnTo>
                <a:cubicBezTo>
                  <a:pt x="111694" y="3410325"/>
                  <a:pt x="0" y="2995514"/>
                  <a:pt x="0" y="2554615"/>
                </a:cubicBezTo>
                <a:cubicBezTo>
                  <a:pt x="0" y="1143740"/>
                  <a:pt x="1143740" y="0"/>
                  <a:pt x="255461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7982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YW2009_ppt_bck_005">
            <a:extLst>
              <a:ext uri="{FF2B5EF4-FFF2-40B4-BE49-F238E27FC236}">
                <a16:creationId xmlns:a16="http://schemas.microsoft.com/office/drawing/2014/main" id="{0CFA8731-7FB3-4B2B-83FE-5F5CACBF32E9}"/>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3337361"/>
            <a:ext cx="12512762" cy="9384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jdelijke aanduiding voor dianummer 2"/>
          <p:cNvSpPr>
            <a:spLocks noGrp="1"/>
          </p:cNvSpPr>
          <p:nvPr>
            <p:ph type="sldNum" sz="quarter" idx="12"/>
          </p:nvPr>
        </p:nvSpPr>
        <p:spPr/>
        <p:txBody>
          <a:bodyPr/>
          <a:lstStyle/>
          <a:p>
            <a:fld id="{2C6D9E04-24A2-4EFD-AA3E-90B5A760002D}" type="slidenum">
              <a:rPr lang="nl-BE" smtClean="0">
                <a:solidFill>
                  <a:prstClr val="black">
                    <a:tint val="75000"/>
                  </a:prstClr>
                </a:solidFill>
              </a:rPr>
              <a:pPr/>
              <a:t>27</a:t>
            </a:fld>
            <a:endParaRPr lang="nl-BE">
              <a:solidFill>
                <a:prstClr val="black">
                  <a:tint val="75000"/>
                </a:prstClr>
              </a:solidFill>
            </a:endParaRPr>
          </a:p>
        </p:txBody>
      </p:sp>
      <p:graphicFrame>
        <p:nvGraphicFramePr>
          <p:cNvPr id="4" name="Diagram 3"/>
          <p:cNvGraphicFramePr/>
          <p:nvPr>
            <p:extLst>
              <p:ext uri="{D42A27DB-BD31-4B8C-83A1-F6EECF244321}">
                <p14:modId xmlns:p14="http://schemas.microsoft.com/office/powerpoint/2010/main" val="2590082460"/>
              </p:ext>
            </p:extLst>
          </p:nvPr>
        </p:nvGraphicFramePr>
        <p:xfrm>
          <a:off x="471424" y="0"/>
          <a:ext cx="10863072" cy="6583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87562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fld id="{2C6D9E04-24A2-4EFD-AA3E-90B5A760002D}" type="slidenum">
              <a:rPr lang="nl-BE" smtClean="0">
                <a:solidFill>
                  <a:prstClr val="black">
                    <a:tint val="75000"/>
                  </a:prstClr>
                </a:solidFill>
              </a:rPr>
              <a:pPr/>
              <a:t>28</a:t>
            </a:fld>
            <a:endParaRPr lang="nl-BE">
              <a:solidFill>
                <a:prstClr val="black">
                  <a:tint val="75000"/>
                </a:prstClr>
              </a:solidFill>
            </a:endParaRPr>
          </a:p>
        </p:txBody>
      </p:sp>
      <p:graphicFrame>
        <p:nvGraphicFramePr>
          <p:cNvPr id="4" name="Diagram 3"/>
          <p:cNvGraphicFramePr/>
          <p:nvPr>
            <p:extLst>
              <p:ext uri="{D42A27DB-BD31-4B8C-83A1-F6EECF244321}">
                <p14:modId xmlns:p14="http://schemas.microsoft.com/office/powerpoint/2010/main" val="422892679"/>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12716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YW2009_ppt_bck_005">
            <a:extLst>
              <a:ext uri="{FF2B5EF4-FFF2-40B4-BE49-F238E27FC236}">
                <a16:creationId xmlns:a16="http://schemas.microsoft.com/office/drawing/2014/main" id="{BE90F483-3541-40C1-8ED9-94C02650D965}"/>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3337361"/>
            <a:ext cx="12512762" cy="9384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5">
            <a:extLst>
              <a:ext uri="{FF2B5EF4-FFF2-40B4-BE49-F238E27FC236}">
                <a16:creationId xmlns:a16="http://schemas.microsoft.com/office/drawing/2014/main" id="{AB90E8FA-B153-4F5D-9045-AAC3B5754639}"/>
              </a:ext>
            </a:extLst>
          </p:cNvPr>
          <p:cNvPicPr/>
          <p:nvPr/>
        </p:nvPicPr>
        <p:blipFill rotWithShape="1">
          <a:blip r:embed="rId3"/>
          <a:srcRect l="18849" t="12933" r="35515" b="45327"/>
          <a:stretch/>
        </p:blipFill>
        <p:spPr bwMode="auto">
          <a:xfrm>
            <a:off x="4572000" y="1446214"/>
            <a:ext cx="7447280" cy="4916486"/>
          </a:xfrm>
          <a:prstGeom prst="rect">
            <a:avLst/>
          </a:prstGeom>
          <a:ln>
            <a:noFill/>
          </a:ln>
          <a:extLst>
            <a:ext uri="{53640926-AAD7-44D8-BBD7-CCE9431645EC}">
              <a14:shadowObscured xmlns:a14="http://schemas.microsoft.com/office/drawing/2010/main"/>
            </a:ext>
          </a:extLst>
        </p:spPr>
      </p:pic>
      <p:pic>
        <p:nvPicPr>
          <p:cNvPr id="77826" name="Picture 7">
            <a:extLst>
              <a:ext uri="{FF2B5EF4-FFF2-40B4-BE49-F238E27FC236}">
                <a16:creationId xmlns:a16="http://schemas.microsoft.com/office/drawing/2014/main" id="{7203C89E-56F0-42F0-A7BA-D19134C4E19D}"/>
              </a:ext>
            </a:extLst>
          </p:cNvPr>
          <p:cNvPicPr>
            <a:picLocks noChangeAspect="1"/>
          </p:cNvPicPr>
          <p:nvPr/>
        </p:nvPicPr>
        <p:blipFill>
          <a:blip r:embed="rId4" cstate="email">
            <a:extLst>
              <a:ext uri="{28A0092B-C50C-407E-A947-70E740481C1C}">
                <a14:useLocalDpi xmlns:a14="http://schemas.microsoft.com/office/drawing/2010/main" val="0"/>
              </a:ext>
            </a:extLst>
          </a:blip>
          <a:srcRect l="28807" t="28397" r="27466" b="28497"/>
          <a:stretch>
            <a:fillRect/>
          </a:stretch>
        </p:blipFill>
        <p:spPr bwMode="auto">
          <a:xfrm>
            <a:off x="1992313" y="6556375"/>
            <a:ext cx="2873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el 1">
            <a:extLst>
              <a:ext uri="{FF2B5EF4-FFF2-40B4-BE49-F238E27FC236}">
                <a16:creationId xmlns:a16="http://schemas.microsoft.com/office/drawing/2014/main" id="{550ECD49-26EC-4623-B2FE-1A5BB6EBC057}"/>
              </a:ext>
            </a:extLst>
          </p:cNvPr>
          <p:cNvSpPr txBox="1">
            <a:spLocks/>
          </p:cNvSpPr>
          <p:nvPr/>
        </p:nvSpPr>
        <p:spPr>
          <a:xfrm>
            <a:off x="2279650" y="495300"/>
            <a:ext cx="8229600" cy="723900"/>
          </a:xfrm>
          <a:prstGeom prst="rect">
            <a:avLst/>
          </a:prstGeom>
        </p:spPr>
        <p:txBody>
          <a:bodyPr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nl-BE" dirty="0">
                <a:latin typeface="Calibri" panose="020F0502020204030204" pitchFamily="34" charset="0"/>
                <a:cs typeface="Calibri" panose="020F0502020204030204" pitchFamily="34" charset="0"/>
              </a:rPr>
              <a:t>SHE – figures – 2015: Scissors diagram</a:t>
            </a:r>
          </a:p>
        </p:txBody>
      </p:sp>
      <p:sp>
        <p:nvSpPr>
          <p:cNvPr id="77829" name="Tijdelijke aanduiding voor inhoud 2">
            <a:extLst>
              <a:ext uri="{FF2B5EF4-FFF2-40B4-BE49-F238E27FC236}">
                <a16:creationId xmlns:a16="http://schemas.microsoft.com/office/drawing/2014/main" id="{AE1312F0-C283-4EE2-930C-B97E272B04CE}"/>
              </a:ext>
            </a:extLst>
          </p:cNvPr>
          <p:cNvSpPr txBox="1">
            <a:spLocks/>
          </p:cNvSpPr>
          <p:nvPr/>
        </p:nvSpPr>
        <p:spPr bwMode="auto">
          <a:xfrm>
            <a:off x="498475" y="1752600"/>
            <a:ext cx="4530725" cy="612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rebuchet MS" panose="020B0603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Trebuchet MS" panose="020B0603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Trebuchet MS" panose="020B0603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Trebuchet MS" panose="020B0603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ea typeface="ＭＳ Ｐゴシック" panose="020B0600070205080204" pitchFamily="34" charset="-128"/>
              </a:defRPr>
            </a:lvl9pPr>
          </a:lstStyle>
          <a:p>
            <a:pPr eaLnBrk="1" hangingPunct="1"/>
            <a:r>
              <a:rPr lang="en-US" altLang="nl-BE" sz="2400" dirty="0">
                <a:latin typeface="Calibri" panose="020F0502020204030204" pitchFamily="34" charset="0"/>
                <a:cs typeface="Calibri" panose="020F0502020204030204" pitchFamily="34" charset="0"/>
              </a:rPr>
              <a:t>In only eight out of 28 EU Member States did women account for more than 40 % of researchers. </a:t>
            </a:r>
          </a:p>
          <a:p>
            <a:pPr eaLnBrk="1" hangingPunct="1"/>
            <a:r>
              <a:rPr lang="en-US" altLang="nl-BE" sz="2400" dirty="0">
                <a:latin typeface="Calibri" panose="020F0502020204030204" pitchFamily="34" charset="0"/>
                <a:cs typeface="Calibri" panose="020F0502020204030204" pitchFamily="34" charset="0"/>
              </a:rPr>
              <a:t>Women in the EU have a stronger presence amongst researchers in the higher education and government sectors. In the business enterprise sector, they make up close to one in five researchers (2011).”</a:t>
            </a:r>
            <a:endParaRPr lang="nl-BE" altLang="nl-BE" sz="2400" dirty="0">
              <a:latin typeface="Calibri" panose="020F0502020204030204" pitchFamily="34" charset="0"/>
              <a:cs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YW2009_ppt_bck_005">
            <a:extLst>
              <a:ext uri="{FF2B5EF4-FFF2-40B4-BE49-F238E27FC236}">
                <a16:creationId xmlns:a16="http://schemas.microsoft.com/office/drawing/2014/main" id="{A08462A3-608A-4EF8-9D88-1A65E000FE4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9485" y="-3846148"/>
            <a:ext cx="12512762" cy="9384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Titre 1">
            <a:extLst>
              <a:ext uri="{FF2B5EF4-FFF2-40B4-BE49-F238E27FC236}">
                <a16:creationId xmlns:a16="http://schemas.microsoft.com/office/drawing/2014/main" id="{DCB87012-141B-4119-B6EB-BDFC31966B62}"/>
              </a:ext>
            </a:extLst>
          </p:cNvPr>
          <p:cNvSpPr>
            <a:spLocks noGrp="1" noChangeArrowheads="1"/>
          </p:cNvSpPr>
          <p:nvPr>
            <p:ph type="title" idx="4294967295"/>
          </p:nvPr>
        </p:nvSpPr>
        <p:spPr>
          <a:xfrm>
            <a:off x="2246313" y="4406900"/>
            <a:ext cx="7772400" cy="1362075"/>
          </a:xfrm>
        </p:spPr>
        <p:txBody>
          <a:bodyPr anchor="t"/>
          <a:lstStyle/>
          <a:p>
            <a:pPr algn="l" eaLnBrk="1" hangingPunct="1"/>
            <a:r>
              <a:rPr lang="fr-FR" altLang="en-US" sz="4000" b="1" dirty="0">
                <a:solidFill>
                  <a:srgbClr val="393839"/>
                </a:solidFill>
                <a:latin typeface="Calibri" panose="020F0502020204030204" pitchFamily="34" charset="0"/>
                <a:ea typeface="ＭＳ Ｐゴシック" panose="020B0600070205080204" pitchFamily="34" charset="-128"/>
              </a:rPr>
              <a:t>BASIC CONCEPTS</a:t>
            </a:r>
            <a:endParaRPr lang="en-US" altLang="en-US" sz="4000" b="1" dirty="0">
              <a:solidFill>
                <a:srgbClr val="393839"/>
              </a:solidFill>
              <a:latin typeface="Calibri" panose="020F0502020204030204" pitchFamily="34" charset="0"/>
              <a:ea typeface="ＭＳ Ｐゴシック" panose="020B0600070205080204" pitchFamily="34" charset="-128"/>
            </a:endParaRPr>
          </a:p>
        </p:txBody>
      </p:sp>
      <p:pic>
        <p:nvPicPr>
          <p:cNvPr id="21509" name="Picture 2">
            <a:extLst>
              <a:ext uri="{FF2B5EF4-FFF2-40B4-BE49-F238E27FC236}">
                <a16:creationId xmlns:a16="http://schemas.microsoft.com/office/drawing/2014/main" id="{7387E1E4-CBD0-482E-9158-E1F8C2F02C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1143000"/>
            <a:ext cx="2876550"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YW2009_ppt_bck_005">
            <a:extLst>
              <a:ext uri="{FF2B5EF4-FFF2-40B4-BE49-F238E27FC236}">
                <a16:creationId xmlns:a16="http://schemas.microsoft.com/office/drawing/2014/main" id="{23636274-EA94-4406-BA11-00422C0EE6C3}"/>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3337361"/>
            <a:ext cx="12512762" cy="9384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a:extLst>
              <a:ext uri="{FF2B5EF4-FFF2-40B4-BE49-F238E27FC236}">
                <a16:creationId xmlns:a16="http://schemas.microsoft.com/office/drawing/2014/main" id="{8D36B89A-5B7D-4602-89B2-6B8ECFD3E2BC}"/>
              </a:ext>
            </a:extLst>
          </p:cNvPr>
          <p:cNvSpPr>
            <a:spLocks noGrp="1"/>
          </p:cNvSpPr>
          <p:nvPr>
            <p:ph idx="1"/>
          </p:nvPr>
        </p:nvSpPr>
        <p:spPr>
          <a:xfrm>
            <a:off x="0" y="777082"/>
            <a:ext cx="4721225" cy="4114800"/>
          </a:xfrm>
        </p:spPr>
        <p:txBody>
          <a:bodyPr>
            <a:normAutofit/>
          </a:bodyPr>
          <a:lstStyle/>
          <a:p>
            <a:pPr>
              <a:defRPr/>
            </a:pPr>
            <a:endParaRPr lang="en-GB" sz="2400" dirty="0">
              <a:solidFill>
                <a:srgbClr val="393839"/>
              </a:solidFill>
              <a:latin typeface="+mj-lt"/>
            </a:endParaRPr>
          </a:p>
          <a:p>
            <a:pPr marL="0" indent="0">
              <a:buNone/>
              <a:defRPr/>
            </a:pPr>
            <a:r>
              <a:rPr lang="en-GB" sz="2400" dirty="0">
                <a:solidFill>
                  <a:srgbClr val="393839"/>
                </a:solidFill>
                <a:latin typeface="Calibri" panose="020F0502020204030204" pitchFamily="34" charset="0"/>
                <a:cs typeface="Calibri" panose="020F0502020204030204" pitchFamily="34" charset="0"/>
              </a:rPr>
              <a:t>The gap is even bigger if we look at the proportion of women and men in the areas of science and engineering. </a:t>
            </a:r>
          </a:p>
        </p:txBody>
      </p:sp>
      <p:pic>
        <p:nvPicPr>
          <p:cNvPr id="78851" name="Picture 7">
            <a:extLst>
              <a:ext uri="{FF2B5EF4-FFF2-40B4-BE49-F238E27FC236}">
                <a16:creationId xmlns:a16="http://schemas.microsoft.com/office/drawing/2014/main" id="{B33ACAE1-C965-4151-801C-71C7203DA646}"/>
              </a:ext>
            </a:extLst>
          </p:cNvPr>
          <p:cNvPicPr>
            <a:picLocks noChangeAspect="1"/>
          </p:cNvPicPr>
          <p:nvPr/>
        </p:nvPicPr>
        <p:blipFill>
          <a:blip r:embed="rId3" cstate="email">
            <a:extLst>
              <a:ext uri="{28A0092B-C50C-407E-A947-70E740481C1C}">
                <a14:useLocalDpi xmlns:a14="http://schemas.microsoft.com/office/drawing/2010/main" val="0"/>
              </a:ext>
            </a:extLst>
          </a:blip>
          <a:srcRect l="28807" t="28397" r="27466" b="28497"/>
          <a:stretch>
            <a:fillRect/>
          </a:stretch>
        </p:blipFill>
        <p:spPr bwMode="auto">
          <a:xfrm>
            <a:off x="1992313" y="6556375"/>
            <a:ext cx="2873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3" name="Picture 2" descr="Gerelateerde afbeelding">
            <a:extLst>
              <a:ext uri="{FF2B5EF4-FFF2-40B4-BE49-F238E27FC236}">
                <a16:creationId xmlns:a16="http://schemas.microsoft.com/office/drawing/2014/main" id="{25BDDB86-D43C-4EE6-87A1-7907D6DFDCD0}"/>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84484" y="4579937"/>
            <a:ext cx="3113087" cy="197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4" name="Picture 2" descr="Afbeeldingsresultaat voor sex disaggregated data cartoon">
            <a:extLst>
              <a:ext uri="{FF2B5EF4-FFF2-40B4-BE49-F238E27FC236}">
                <a16:creationId xmlns:a16="http://schemas.microsoft.com/office/drawing/2014/main" id="{09BCC4C0-5CC8-4605-AC9E-9E5A6273A5EB}"/>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799263" y="0"/>
            <a:ext cx="3865562" cy="198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6">
            <a:extLst>
              <a:ext uri="{FF2B5EF4-FFF2-40B4-BE49-F238E27FC236}">
                <a16:creationId xmlns:a16="http://schemas.microsoft.com/office/drawing/2014/main" id="{FC921A3B-B611-4BA1-BB47-7ED20278C9FA}"/>
              </a:ext>
            </a:extLst>
          </p:cNvPr>
          <p:cNvPicPr/>
          <p:nvPr/>
        </p:nvPicPr>
        <p:blipFill rotWithShape="1">
          <a:blip r:embed="rId6"/>
          <a:srcRect l="21329" t="14403" r="36012" b="44739"/>
          <a:stretch/>
        </p:blipFill>
        <p:spPr bwMode="auto">
          <a:xfrm>
            <a:off x="3609474" y="1989138"/>
            <a:ext cx="8398042" cy="4829175"/>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YW2009_ppt_bck_005">
            <a:extLst>
              <a:ext uri="{FF2B5EF4-FFF2-40B4-BE49-F238E27FC236}">
                <a16:creationId xmlns:a16="http://schemas.microsoft.com/office/drawing/2014/main" id="{71126856-24E1-4DD9-AE93-10148DCAE09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3337361"/>
            <a:ext cx="12512762" cy="9384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376469" y="452841"/>
            <a:ext cx="11439061" cy="1143000"/>
          </a:xfrm>
        </p:spPr>
        <p:txBody>
          <a:bodyPr>
            <a:normAutofit/>
          </a:bodyPr>
          <a:lstStyle/>
          <a:p>
            <a:pPr algn="l"/>
            <a:r>
              <a:rPr lang="en-GB" b="1" dirty="0">
                <a:solidFill>
                  <a:schemeClr val="accent5">
                    <a:lumMod val="75000"/>
                  </a:schemeClr>
                </a:solidFill>
              </a:rPr>
              <a:t>Gender Equality Plan</a:t>
            </a:r>
          </a:p>
        </p:txBody>
      </p:sp>
      <p:sp>
        <p:nvSpPr>
          <p:cNvPr id="6" name="Content Placeholder 5"/>
          <p:cNvSpPr>
            <a:spLocks noGrp="1"/>
          </p:cNvSpPr>
          <p:nvPr>
            <p:ph idx="1"/>
          </p:nvPr>
        </p:nvSpPr>
        <p:spPr>
          <a:xfrm>
            <a:off x="335361" y="1692052"/>
            <a:ext cx="11151029" cy="4781128"/>
          </a:xfrm>
        </p:spPr>
        <p:txBody>
          <a:bodyPr>
            <a:noAutofit/>
          </a:bodyPr>
          <a:lstStyle/>
          <a:p>
            <a:pPr marL="0" indent="0">
              <a:buNone/>
            </a:pPr>
            <a:r>
              <a:rPr lang="en-GB" sz="2400" dirty="0">
                <a:solidFill>
                  <a:srgbClr val="393839"/>
                </a:solidFill>
              </a:rPr>
              <a:t>As defined by the European Commission, a gender equality plan consists of a set of actions aiming at: </a:t>
            </a:r>
          </a:p>
          <a:p>
            <a:pPr marL="0" indent="0">
              <a:buNone/>
            </a:pPr>
            <a:endParaRPr lang="en-GB" sz="2400" dirty="0">
              <a:solidFill>
                <a:srgbClr val="393839"/>
              </a:solidFill>
            </a:endParaRPr>
          </a:p>
          <a:p>
            <a:r>
              <a:rPr lang="en-GB" sz="2400" dirty="0">
                <a:solidFill>
                  <a:srgbClr val="393839"/>
                </a:solidFill>
              </a:rPr>
              <a:t>Conducting impact assessment / audits of procedures and practices to identify gender bias.</a:t>
            </a:r>
          </a:p>
          <a:p>
            <a:r>
              <a:rPr lang="en-GB" sz="2400" dirty="0">
                <a:solidFill>
                  <a:srgbClr val="393839"/>
                </a:solidFill>
              </a:rPr>
              <a:t>Identifying and implementing innovative strategies to correct any bias.</a:t>
            </a:r>
          </a:p>
          <a:p>
            <a:r>
              <a:rPr lang="en-GB" sz="2400" dirty="0">
                <a:solidFill>
                  <a:srgbClr val="393839"/>
                </a:solidFill>
              </a:rPr>
              <a:t>Setting targets and monitoring progress via indicators.</a:t>
            </a:r>
          </a:p>
          <a:p>
            <a:pPr marL="0" indent="0">
              <a:buNone/>
            </a:pPr>
            <a:endParaRPr lang="en-GB" sz="2400" dirty="0">
              <a:solidFill>
                <a:srgbClr val="393839"/>
              </a:solidFill>
            </a:endParaRPr>
          </a:p>
          <a:p>
            <a:pPr marL="0" indent="0">
              <a:buNone/>
            </a:pPr>
            <a:endParaRPr lang="en-GB" sz="1100" dirty="0">
              <a:solidFill>
                <a:srgbClr val="393839"/>
              </a:solidFill>
            </a:endParaRPr>
          </a:p>
          <a:p>
            <a:pPr marL="0" indent="0" algn="r">
              <a:buNone/>
            </a:pPr>
            <a:r>
              <a:rPr lang="en-GB" sz="1600" dirty="0">
                <a:solidFill>
                  <a:srgbClr val="393839"/>
                </a:solidFill>
              </a:rPr>
              <a:t>European Commission Communication </a:t>
            </a:r>
          </a:p>
          <a:p>
            <a:pPr marL="0" indent="0" algn="r">
              <a:buNone/>
            </a:pPr>
            <a:r>
              <a:rPr lang="en-GB" sz="1600" dirty="0">
                <a:solidFill>
                  <a:srgbClr val="393839"/>
                </a:solidFill>
              </a:rPr>
              <a:t>on ‘A Reinforced European Research Area </a:t>
            </a:r>
          </a:p>
          <a:p>
            <a:pPr marL="0" indent="0" algn="r">
              <a:buNone/>
            </a:pPr>
            <a:r>
              <a:rPr lang="en-GB" sz="1600" dirty="0">
                <a:solidFill>
                  <a:srgbClr val="393839"/>
                </a:solidFill>
              </a:rPr>
              <a:t>Partnership for Excellence and Growth’ (COM(2012) 392 final)</a:t>
            </a:r>
          </a:p>
        </p:txBody>
      </p:sp>
      <p:pic>
        <p:nvPicPr>
          <p:cNvPr id="19458" name="Picture 2" descr="Afbeeldingsresultaat voor gender equality plan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35361" y="5053422"/>
            <a:ext cx="2784308" cy="1351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1380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YW2009_ppt_bck_005">
            <a:extLst>
              <a:ext uri="{FF2B5EF4-FFF2-40B4-BE49-F238E27FC236}">
                <a16:creationId xmlns:a16="http://schemas.microsoft.com/office/drawing/2014/main" id="{71126856-24E1-4DD9-AE93-10148DCAE09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3564533"/>
            <a:ext cx="12512762" cy="9384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2"/>
          <p:cNvSpPr txBox="1">
            <a:spLocks/>
          </p:cNvSpPr>
          <p:nvPr/>
        </p:nvSpPr>
        <p:spPr>
          <a:xfrm>
            <a:off x="944880" y="-15247"/>
            <a:ext cx="11408229"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600" b="1" dirty="0">
                <a:solidFill>
                  <a:schemeClr val="accent5">
                    <a:lumMod val="75000"/>
                  </a:schemeClr>
                </a:solidFill>
              </a:rPr>
              <a:t>Good practice examples - Areas of intervention:</a:t>
            </a:r>
          </a:p>
        </p:txBody>
      </p:sp>
      <p:sp>
        <p:nvSpPr>
          <p:cNvPr id="9" name="Content Placeholder 2"/>
          <p:cNvSpPr>
            <a:spLocks noGrp="1"/>
          </p:cNvSpPr>
          <p:nvPr>
            <p:ph idx="1"/>
          </p:nvPr>
        </p:nvSpPr>
        <p:spPr>
          <a:xfrm>
            <a:off x="354429" y="559196"/>
            <a:ext cx="8297807" cy="6410959"/>
          </a:xfrm>
        </p:spPr>
        <p:txBody>
          <a:bodyPr>
            <a:normAutofit/>
          </a:bodyPr>
          <a:lstStyle/>
          <a:p>
            <a:r>
              <a:rPr lang="en-GB" sz="3000" dirty="0">
                <a:solidFill>
                  <a:schemeClr val="tx2"/>
                </a:solidFill>
              </a:rPr>
              <a:t>Organisational culture:</a:t>
            </a:r>
          </a:p>
          <a:p>
            <a:pPr lvl="1">
              <a:buFont typeface="Wingdings" panose="05000000000000000000" pitchFamily="2" charset="2"/>
              <a:buChar char="ü"/>
            </a:pPr>
            <a:r>
              <a:rPr lang="en-GB" dirty="0">
                <a:solidFill>
                  <a:schemeClr val="tx2"/>
                </a:solidFill>
              </a:rPr>
              <a:t>Organise gender training </a:t>
            </a:r>
          </a:p>
          <a:p>
            <a:r>
              <a:rPr lang="en-GB" sz="3000" dirty="0">
                <a:solidFill>
                  <a:schemeClr val="tx2"/>
                </a:solidFill>
              </a:rPr>
              <a:t>Reconciliation of work and private life:</a:t>
            </a:r>
          </a:p>
          <a:p>
            <a:pPr lvl="1">
              <a:buFont typeface="Wingdings" panose="05000000000000000000" pitchFamily="2" charset="2"/>
              <a:buChar char="ü"/>
            </a:pPr>
            <a:r>
              <a:rPr lang="en-GB" dirty="0">
                <a:solidFill>
                  <a:schemeClr val="tx2"/>
                </a:solidFill>
              </a:rPr>
              <a:t>Measures to facilitate return to work after parental leave</a:t>
            </a:r>
          </a:p>
          <a:p>
            <a:r>
              <a:rPr lang="en-GB" sz="3000" dirty="0">
                <a:solidFill>
                  <a:schemeClr val="tx2"/>
                </a:solidFill>
              </a:rPr>
              <a:t>Recruitment, selection and career progression:</a:t>
            </a:r>
          </a:p>
          <a:p>
            <a:pPr lvl="1">
              <a:buFont typeface="Wingdings" panose="05000000000000000000" pitchFamily="2" charset="2"/>
              <a:buChar char="ü"/>
            </a:pPr>
            <a:r>
              <a:rPr lang="en-GB" dirty="0">
                <a:solidFill>
                  <a:schemeClr val="tx2"/>
                </a:solidFill>
              </a:rPr>
              <a:t>Organise unconscious bias awareness sessions</a:t>
            </a:r>
          </a:p>
          <a:p>
            <a:r>
              <a:rPr lang="en-GB" sz="3000" dirty="0">
                <a:solidFill>
                  <a:schemeClr val="tx2"/>
                </a:solidFill>
              </a:rPr>
              <a:t>Leadership and decision-making:</a:t>
            </a:r>
          </a:p>
          <a:p>
            <a:pPr lvl="1">
              <a:buFont typeface="Wingdings" panose="05000000000000000000" pitchFamily="2" charset="2"/>
              <a:buChar char="ü"/>
            </a:pPr>
            <a:r>
              <a:rPr lang="en-GB" dirty="0">
                <a:solidFill>
                  <a:schemeClr val="tx2"/>
                </a:solidFill>
              </a:rPr>
              <a:t>Gender quota in all decision making bodies</a:t>
            </a:r>
          </a:p>
          <a:p>
            <a:r>
              <a:rPr lang="en-GB" sz="3000" dirty="0">
                <a:solidFill>
                  <a:schemeClr val="tx2"/>
                </a:solidFill>
              </a:rPr>
              <a:t>Sexual and gender-based harassment:</a:t>
            </a:r>
          </a:p>
          <a:p>
            <a:pPr lvl="1">
              <a:buFont typeface="Wingdings" panose="05000000000000000000" pitchFamily="2" charset="2"/>
              <a:buChar char="ü"/>
            </a:pPr>
            <a:r>
              <a:rPr lang="en-GB" dirty="0">
                <a:solidFill>
                  <a:schemeClr val="tx2"/>
                </a:solidFill>
              </a:rPr>
              <a:t>‘Special Contact Person’ for sexual harassment</a:t>
            </a:r>
          </a:p>
          <a:p>
            <a:pPr marL="457200" lvl="1" indent="0">
              <a:buNone/>
            </a:pPr>
            <a:endParaRPr lang="en-GB" dirty="0">
              <a:solidFill>
                <a:schemeClr val="tx2"/>
              </a:solidFill>
            </a:endParaRPr>
          </a:p>
          <a:p>
            <a:pPr lvl="1"/>
            <a:endParaRPr lang="en-GB" dirty="0">
              <a:solidFill>
                <a:schemeClr val="tx2"/>
              </a:solidFill>
            </a:endParaRPr>
          </a:p>
        </p:txBody>
      </p:sp>
      <p:pic>
        <p:nvPicPr>
          <p:cNvPr id="10" name="Picture 4" descr="Afbeeldingsresultaat voor gender equality GEAR t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0071" y="959385"/>
            <a:ext cx="2857500" cy="40481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038E2BD-32A3-4F99-A322-950FA62F5F73}"/>
              </a:ext>
            </a:extLst>
          </p:cNvPr>
          <p:cNvSpPr/>
          <p:nvPr/>
        </p:nvSpPr>
        <p:spPr>
          <a:xfrm>
            <a:off x="8818179" y="5247811"/>
            <a:ext cx="4114997" cy="1015663"/>
          </a:xfrm>
          <a:prstGeom prst="rect">
            <a:avLst/>
          </a:prstGeom>
        </p:spPr>
        <p:txBody>
          <a:bodyPr wrap="square">
            <a:spAutoFit/>
          </a:bodyPr>
          <a:lstStyle/>
          <a:p>
            <a:r>
              <a:rPr lang="en-GB" sz="2000" dirty="0">
                <a:solidFill>
                  <a:schemeClr val="tx2"/>
                </a:solidFill>
                <a:sym typeface="Wingdings" panose="05000000000000000000" pitchFamily="2" charset="2"/>
              </a:rPr>
              <a:t> See GEAR tool: </a:t>
            </a:r>
            <a:r>
              <a:rPr lang="en-GB" sz="2000" dirty="0">
                <a:solidFill>
                  <a:schemeClr val="tx2"/>
                </a:solidFill>
                <a:sym typeface="Wingdings" panose="05000000000000000000" pitchFamily="2" charset="2"/>
                <a:hlinkClick r:id="rId4"/>
              </a:rPr>
              <a:t>http://eige.europa.eu/gender-mainstreaming/toolkits/gear</a:t>
            </a:r>
            <a:r>
              <a:rPr lang="en-GB" sz="2000" dirty="0">
                <a:solidFill>
                  <a:schemeClr val="tx2"/>
                </a:solidFill>
                <a:sym typeface="Wingdings" panose="05000000000000000000" pitchFamily="2" charset="2"/>
              </a:rPr>
              <a:t> </a:t>
            </a:r>
            <a:r>
              <a:rPr lang="en-GB" sz="2000" dirty="0">
                <a:solidFill>
                  <a:schemeClr val="tx2"/>
                </a:solidFill>
              </a:rPr>
              <a:t> </a:t>
            </a:r>
          </a:p>
        </p:txBody>
      </p:sp>
    </p:spTree>
    <p:extLst>
      <p:ext uri="{BB962C8B-B14F-4D97-AF65-F5344CB8AC3E}">
        <p14:creationId xmlns:p14="http://schemas.microsoft.com/office/powerpoint/2010/main" val="2046611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YW2009_ppt_bck_005">
            <a:extLst>
              <a:ext uri="{FF2B5EF4-FFF2-40B4-BE49-F238E27FC236}">
                <a16:creationId xmlns:a16="http://schemas.microsoft.com/office/drawing/2014/main" id="{EA4BCEBA-841D-4FA3-B13F-EDB5BA25EDAA}"/>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3337361"/>
            <a:ext cx="12512762" cy="9384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Diagram 3"/>
          <p:cNvGraphicFramePr/>
          <p:nvPr>
            <p:extLst>
              <p:ext uri="{D42A27DB-BD31-4B8C-83A1-F6EECF244321}">
                <p14:modId xmlns:p14="http://schemas.microsoft.com/office/powerpoint/2010/main" val="3354411860"/>
              </p:ext>
            </p:extLst>
          </p:nvPr>
        </p:nvGraphicFramePr>
        <p:xfrm>
          <a:off x="735584" y="274320"/>
          <a:ext cx="10863072" cy="6583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317970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YW2009_ppt_bck_005">
            <a:extLst>
              <a:ext uri="{FF2B5EF4-FFF2-40B4-BE49-F238E27FC236}">
                <a16:creationId xmlns:a16="http://schemas.microsoft.com/office/drawing/2014/main" id="{8FD08115-0436-43BB-890B-F2DBD5A0773B}"/>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4113533"/>
            <a:ext cx="12512762" cy="9384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jdelijke aanduiding voor inhoud 2"/>
          <p:cNvSpPr>
            <a:spLocks noGrp="1"/>
          </p:cNvSpPr>
          <p:nvPr>
            <p:ph idx="1"/>
          </p:nvPr>
        </p:nvSpPr>
        <p:spPr>
          <a:xfrm>
            <a:off x="609600" y="1600203"/>
            <a:ext cx="4698124" cy="1711325"/>
          </a:xfrm>
        </p:spPr>
        <p:txBody>
          <a:bodyPr>
            <a:normAutofit/>
          </a:bodyPr>
          <a:lstStyle/>
          <a:p>
            <a:pPr marL="0" indent="0">
              <a:buNone/>
            </a:pPr>
            <a:r>
              <a:rPr lang="en-US" sz="2800" dirty="0"/>
              <a:t>Seat belts are designed for  people with the average height of a man </a:t>
            </a:r>
          </a:p>
        </p:txBody>
      </p:sp>
      <p:sp>
        <p:nvSpPr>
          <p:cNvPr id="5" name="Tijdelijke aanduiding voor dianummer 4"/>
          <p:cNvSpPr>
            <a:spLocks noGrp="1"/>
          </p:cNvSpPr>
          <p:nvPr>
            <p:ph type="sldNum" sz="quarter" idx="12"/>
          </p:nvPr>
        </p:nvSpPr>
        <p:spPr/>
        <p:txBody>
          <a:bodyPr/>
          <a:lstStyle/>
          <a:p>
            <a:fld id="{2C6D9E04-24A2-4EFD-AA3E-90B5A760002D}" type="slidenum">
              <a:rPr lang="nl-BE" smtClean="0">
                <a:solidFill>
                  <a:prstClr val="black">
                    <a:tint val="75000"/>
                  </a:prstClr>
                </a:solidFill>
              </a:rPr>
              <a:pPr/>
              <a:t>34</a:t>
            </a:fld>
            <a:endParaRPr lang="nl-BE">
              <a:solidFill>
                <a:prstClr val="black">
                  <a:tint val="75000"/>
                </a:prstClr>
              </a:solidFill>
            </a:endParaRPr>
          </a:p>
        </p:txBody>
      </p:sp>
      <p:pic>
        <p:nvPicPr>
          <p:cNvPr id="1026" name="Picture 2" descr="https://cdn-images-1.medium.com/max/1200/1*SmK84Vcd8l9Ks84ynsmegw.jpe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99544" y="3257735"/>
            <a:ext cx="5421257" cy="3049457"/>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p:cNvSpPr txBox="1"/>
          <p:nvPr/>
        </p:nvSpPr>
        <p:spPr>
          <a:xfrm>
            <a:off x="6784467" y="1317619"/>
            <a:ext cx="4698124" cy="2062103"/>
          </a:xfrm>
          <a:prstGeom prst="rect">
            <a:avLst/>
          </a:prstGeom>
          <a:noFill/>
        </p:spPr>
        <p:txBody>
          <a:bodyPr wrap="square" rtlCol="0">
            <a:spAutoFit/>
          </a:bodyPr>
          <a:lstStyle/>
          <a:p>
            <a:r>
              <a:rPr lang="en-US" dirty="0"/>
              <a:t>Algorithms that dictate temperature regulation in many office buildings were designed in the 1960 for the average man of 70 kg. </a:t>
            </a:r>
          </a:p>
        </p:txBody>
      </p:sp>
      <p:pic>
        <p:nvPicPr>
          <p:cNvPr id="1030" name="Picture 6" descr="Afbeeldingsresultaat voor cold office"/>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14745" y="2904580"/>
            <a:ext cx="3941379" cy="3953420"/>
          </a:xfrm>
          <a:prstGeom prst="rect">
            <a:avLst/>
          </a:prstGeom>
          <a:noFill/>
          <a:extLst>
            <a:ext uri="{909E8E84-426E-40DD-AFC4-6F175D3DCCD1}">
              <a14:hiddenFill xmlns:a14="http://schemas.microsoft.com/office/drawing/2010/main">
                <a:solidFill>
                  <a:srgbClr val="FFFFFF"/>
                </a:solidFill>
              </a14:hiddenFill>
            </a:ext>
          </a:extLst>
        </p:spPr>
      </p:pic>
      <p:sp>
        <p:nvSpPr>
          <p:cNvPr id="9" name="Titel 1">
            <a:extLst>
              <a:ext uri="{FF2B5EF4-FFF2-40B4-BE49-F238E27FC236}">
                <a16:creationId xmlns:a16="http://schemas.microsoft.com/office/drawing/2014/main" id="{DFF0B880-68CF-48F7-B3C2-6BC271649B60}"/>
              </a:ext>
            </a:extLst>
          </p:cNvPr>
          <p:cNvSpPr txBox="1">
            <a:spLocks/>
          </p:cNvSpPr>
          <p:nvPr/>
        </p:nvSpPr>
        <p:spPr>
          <a:xfrm>
            <a:off x="414962" y="174619"/>
            <a:ext cx="109728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t>Unconscious bias slips into research as well</a:t>
            </a:r>
            <a:br>
              <a:rPr lang="en-GB" dirty="0"/>
            </a:br>
            <a:r>
              <a:rPr lang="en-GB" dirty="0"/>
              <a:t>=&gt; leads to dominance of the male norm </a:t>
            </a:r>
          </a:p>
        </p:txBody>
      </p:sp>
    </p:spTree>
    <p:extLst>
      <p:ext uri="{BB962C8B-B14F-4D97-AF65-F5344CB8AC3E}">
        <p14:creationId xmlns:p14="http://schemas.microsoft.com/office/powerpoint/2010/main" val="7958866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YW2009_ppt_bck_005">
            <a:extLst>
              <a:ext uri="{FF2B5EF4-FFF2-40B4-BE49-F238E27FC236}">
                <a16:creationId xmlns:a16="http://schemas.microsoft.com/office/drawing/2014/main" id="{8FD08115-0436-43BB-890B-F2DBD5A0773B}"/>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4819319"/>
            <a:ext cx="12512762" cy="9384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467710" y="227341"/>
            <a:ext cx="10972800" cy="702824"/>
          </a:xfrm>
        </p:spPr>
        <p:txBody>
          <a:bodyPr>
            <a:normAutofit fontScale="90000"/>
          </a:bodyPr>
          <a:lstStyle/>
          <a:p>
            <a:r>
              <a:rPr lang="en-US" dirty="0"/>
              <a:t>Dominance of male norm</a:t>
            </a:r>
          </a:p>
        </p:txBody>
      </p:sp>
      <p:sp>
        <p:nvSpPr>
          <p:cNvPr id="7" name="Content Placeholder 6">
            <a:extLst>
              <a:ext uri="{FF2B5EF4-FFF2-40B4-BE49-F238E27FC236}">
                <a16:creationId xmlns:a16="http://schemas.microsoft.com/office/drawing/2014/main" id="{6D5BC7A7-85CE-4992-812A-8E36D0250E69}"/>
              </a:ext>
            </a:extLst>
          </p:cNvPr>
          <p:cNvSpPr>
            <a:spLocks noGrp="1"/>
          </p:cNvSpPr>
          <p:nvPr>
            <p:ph idx="1"/>
          </p:nvPr>
        </p:nvSpPr>
        <p:spPr>
          <a:xfrm>
            <a:off x="609600" y="1166019"/>
            <a:ext cx="6327228" cy="4810806"/>
          </a:xfrm>
        </p:spPr>
        <p:txBody>
          <a:bodyPr>
            <a:normAutofit lnSpcReduction="10000"/>
          </a:bodyPr>
          <a:lstStyle/>
          <a:p>
            <a:pPr marL="0" indent="0">
              <a:buNone/>
            </a:pPr>
            <a:r>
              <a:rPr lang="en-GB" sz="2800" dirty="0"/>
              <a:t>Another example: the size of piano keys. </a:t>
            </a:r>
          </a:p>
          <a:p>
            <a:pPr marL="0" indent="0">
              <a:buNone/>
            </a:pPr>
            <a:r>
              <a:rPr lang="en-GB" sz="2800" dirty="0"/>
              <a:t>The universal piano keyboard size was standardized at a time when pianists were predominantly males of European descent. </a:t>
            </a:r>
          </a:p>
          <a:p>
            <a:pPr marL="0" indent="0">
              <a:buNone/>
            </a:pPr>
            <a:r>
              <a:rPr lang="en-GB" sz="2800" dirty="0"/>
              <a:t>This size is too large for many pianists.</a:t>
            </a:r>
          </a:p>
          <a:p>
            <a:pPr marL="0" indent="0">
              <a:buNone/>
            </a:pPr>
            <a:r>
              <a:rPr lang="en-GB" sz="2800" dirty="0"/>
              <a:t>This may explain why there are so few women at the highest levels of piano performance competitions, even though there are more women than men studying piano.</a:t>
            </a:r>
            <a:endParaRPr lang="nl-BE" sz="2800" dirty="0"/>
          </a:p>
        </p:txBody>
      </p:sp>
      <p:pic>
        <p:nvPicPr>
          <p:cNvPr id="9" name="Picture 2" descr="Piano keyboards with hands modified">
            <a:extLst>
              <a:ext uri="{FF2B5EF4-FFF2-40B4-BE49-F238E27FC236}">
                <a16:creationId xmlns:a16="http://schemas.microsoft.com/office/drawing/2014/main" id="{8E9FC6FF-FFDD-47C2-9A1D-41986661B03B}"/>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021581" y="2101412"/>
            <a:ext cx="5406428" cy="326937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EE51A52A-E2A4-45CD-9969-198C9DF641FC}"/>
              </a:ext>
            </a:extLst>
          </p:cNvPr>
          <p:cNvSpPr/>
          <p:nvPr/>
        </p:nvSpPr>
        <p:spPr>
          <a:xfrm>
            <a:off x="7118229" y="5576715"/>
            <a:ext cx="4766754" cy="400110"/>
          </a:xfrm>
          <a:prstGeom prst="rect">
            <a:avLst/>
          </a:prstGeom>
        </p:spPr>
        <p:txBody>
          <a:bodyPr wrap="none">
            <a:spAutoFit/>
          </a:bodyPr>
          <a:lstStyle/>
          <a:p>
            <a:r>
              <a:rPr lang="nl-BE" sz="2000" dirty="0"/>
              <a:t>http://smallpianokeyboards.org/index.html </a:t>
            </a:r>
          </a:p>
        </p:txBody>
      </p:sp>
    </p:spTree>
    <p:extLst>
      <p:ext uri="{BB962C8B-B14F-4D97-AF65-F5344CB8AC3E}">
        <p14:creationId xmlns:p14="http://schemas.microsoft.com/office/powerpoint/2010/main" val="30516132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YW2009_ppt_bck_005">
            <a:extLst>
              <a:ext uri="{FF2B5EF4-FFF2-40B4-BE49-F238E27FC236}">
                <a16:creationId xmlns:a16="http://schemas.microsoft.com/office/drawing/2014/main" id="{1C65C308-949C-4A43-8393-05784D753B78}"/>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3337361"/>
            <a:ext cx="12512762" cy="9384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Diagram 3">
            <a:extLst>
              <a:ext uri="{FF2B5EF4-FFF2-40B4-BE49-F238E27FC236}">
                <a16:creationId xmlns:a16="http://schemas.microsoft.com/office/drawing/2014/main" id="{748DDA6C-C16C-436B-8E45-99DBAEB47BCB}"/>
              </a:ext>
            </a:extLst>
          </p:cNvPr>
          <p:cNvGraphicFramePr/>
          <p:nvPr>
            <p:extLst>
              <p:ext uri="{D42A27DB-BD31-4B8C-83A1-F6EECF244321}">
                <p14:modId xmlns:p14="http://schemas.microsoft.com/office/powerpoint/2010/main" val="3620031854"/>
              </p:ext>
            </p:extLst>
          </p:nvPr>
        </p:nvGraphicFramePr>
        <p:xfrm>
          <a:off x="2405364" y="810789"/>
          <a:ext cx="9581601" cy="56291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8547" name="Tekstvak 1">
            <a:extLst>
              <a:ext uri="{FF2B5EF4-FFF2-40B4-BE49-F238E27FC236}">
                <a16:creationId xmlns:a16="http://schemas.microsoft.com/office/drawing/2014/main" id="{78DD3E92-873F-46E5-9729-49208C102A9D}"/>
              </a:ext>
            </a:extLst>
          </p:cNvPr>
          <p:cNvSpPr txBox="1">
            <a:spLocks noChangeArrowheads="1"/>
          </p:cNvSpPr>
          <p:nvPr/>
        </p:nvSpPr>
        <p:spPr bwMode="auto">
          <a:xfrm>
            <a:off x="9105901" y="4996689"/>
            <a:ext cx="2819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rebuchet MS" panose="020B0603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Trebuchet MS" panose="020B0603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Trebuchet MS" panose="020B0603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Trebuchet MS" panose="020B0603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ea typeface="ＭＳ Ｐゴシック" panose="020B0600070205080204" pitchFamily="34" charset="-128"/>
              </a:defRPr>
            </a:lvl9pPr>
          </a:lstStyle>
          <a:p>
            <a:pPr>
              <a:spcBef>
                <a:spcPct val="0"/>
              </a:spcBef>
              <a:buFontTx/>
              <a:buNone/>
            </a:pPr>
            <a:r>
              <a:rPr lang="nl-BE" altLang="en-US" dirty="0" err="1">
                <a:latin typeface="Calibri" panose="020F0502020204030204" pitchFamily="34" charset="0"/>
                <a:cs typeface="Calibri" panose="020F0502020204030204" pitchFamily="34" charset="0"/>
              </a:rPr>
              <a:t>Example</a:t>
            </a:r>
            <a:r>
              <a:rPr lang="nl-BE" altLang="en-US" dirty="0">
                <a:latin typeface="Calibri" panose="020F0502020204030204" pitchFamily="34" charset="0"/>
                <a:cs typeface="Calibri" panose="020F0502020204030204" pitchFamily="34" charset="0"/>
              </a:rPr>
              <a:t> : </a:t>
            </a:r>
          </a:p>
          <a:p>
            <a:pPr>
              <a:spcBef>
                <a:spcPct val="0"/>
              </a:spcBef>
              <a:buFontTx/>
              <a:buNone/>
            </a:pPr>
            <a:r>
              <a:rPr lang="nl-BE" altLang="en-US" dirty="0">
                <a:latin typeface="Calibri" panose="020F0502020204030204" pitchFamily="34" charset="0"/>
                <a:cs typeface="Calibri" panose="020F0502020204030204" pitchFamily="34" charset="0"/>
              </a:rPr>
              <a:t>Climate change and heat waves</a:t>
            </a:r>
          </a:p>
        </p:txBody>
      </p:sp>
      <p:sp>
        <p:nvSpPr>
          <p:cNvPr id="5" name="Titel 1">
            <a:extLst>
              <a:ext uri="{FF2B5EF4-FFF2-40B4-BE49-F238E27FC236}">
                <a16:creationId xmlns:a16="http://schemas.microsoft.com/office/drawing/2014/main" id="{8CC5DA6C-369C-4925-9772-82E68F8EC795}"/>
              </a:ext>
            </a:extLst>
          </p:cNvPr>
          <p:cNvSpPr>
            <a:spLocks noGrp="1"/>
          </p:cNvSpPr>
          <p:nvPr>
            <p:ph type="title"/>
          </p:nvPr>
        </p:nvSpPr>
        <p:spPr>
          <a:xfrm>
            <a:off x="0" y="1879087"/>
            <a:ext cx="3986463" cy="1143000"/>
          </a:xfrm>
        </p:spPr>
        <p:txBody>
          <a:bodyPr>
            <a:normAutofit fontScale="90000"/>
          </a:bodyPr>
          <a:lstStyle/>
          <a:p>
            <a:r>
              <a:rPr lang="en-GB" sz="4000" dirty="0"/>
              <a:t>By adding </a:t>
            </a:r>
            <a:br>
              <a:rPr lang="en-GB" sz="4000" dirty="0"/>
            </a:br>
            <a:r>
              <a:rPr lang="en-GB" sz="4000" dirty="0"/>
              <a:t>the sex / gender variables, </a:t>
            </a:r>
            <a:br>
              <a:rPr lang="en-GB" sz="4000" dirty="0"/>
            </a:br>
            <a:r>
              <a:rPr lang="en-GB" sz="4000" dirty="0"/>
              <a:t>the research gains quality and is less gender biased</a:t>
            </a:r>
            <a:r>
              <a:rPr lang="en-GB" dirty="0"/>
              <a:t>. </a:t>
            </a:r>
          </a:p>
        </p:txBody>
      </p:sp>
    </p:spTree>
    <p:extLst>
      <p:ext uri="{BB962C8B-B14F-4D97-AF65-F5344CB8AC3E}">
        <p14:creationId xmlns:p14="http://schemas.microsoft.com/office/powerpoint/2010/main" val="7472596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YW2009_ppt_bck_005">
            <a:extLst>
              <a:ext uri="{FF2B5EF4-FFF2-40B4-BE49-F238E27FC236}">
                <a16:creationId xmlns:a16="http://schemas.microsoft.com/office/drawing/2014/main" id="{BCB7A3A7-3002-4F2E-94F9-3C05A454F93A}"/>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3383823"/>
            <a:ext cx="12512762" cy="9384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4" name="Espace réservé du contenu 2">
            <a:extLst>
              <a:ext uri="{FF2B5EF4-FFF2-40B4-BE49-F238E27FC236}">
                <a16:creationId xmlns:a16="http://schemas.microsoft.com/office/drawing/2014/main" id="{5D4F7F9C-6F83-4A74-B6BE-4AD0FC4DA150}"/>
              </a:ext>
            </a:extLst>
          </p:cNvPr>
          <p:cNvSpPr>
            <a:spLocks noGrp="1" noChangeArrowheads="1"/>
          </p:cNvSpPr>
          <p:nvPr>
            <p:ph idx="1"/>
          </p:nvPr>
        </p:nvSpPr>
        <p:spPr>
          <a:xfrm>
            <a:off x="9620250" y="1934464"/>
            <a:ext cx="2489200" cy="671320"/>
          </a:xfrm>
        </p:spPr>
        <p:txBody>
          <a:bodyPr/>
          <a:lstStyle/>
          <a:p>
            <a:pPr marL="0" indent="0" algn="r">
              <a:buFontTx/>
              <a:buNone/>
            </a:pPr>
            <a:r>
              <a:rPr lang="nl-BE" altLang="en-US" b="1" u="sng" dirty="0">
                <a:solidFill>
                  <a:schemeClr val="accent5">
                    <a:lumMod val="60000"/>
                    <a:lumOff val="40000"/>
                  </a:schemeClr>
                </a:solidFill>
                <a:latin typeface="Calibri" panose="020F0502020204030204" pitchFamily="34" charset="0"/>
                <a:ea typeface="ＭＳ Ｐゴシック" panose="020B0600070205080204" pitchFamily="34" charset="-128"/>
              </a:rPr>
              <a:t>IDEAS PHASE</a:t>
            </a:r>
            <a:endParaRPr lang="en-GB" altLang="en-US" sz="1800" dirty="0">
              <a:solidFill>
                <a:schemeClr val="accent5">
                  <a:lumMod val="60000"/>
                  <a:lumOff val="40000"/>
                </a:schemeClr>
              </a:solidFill>
              <a:latin typeface="Calibri" panose="020F0502020204030204" pitchFamily="34" charset="0"/>
              <a:ea typeface="ＭＳ Ｐゴシック" panose="020B0600070205080204" pitchFamily="34" charset="-128"/>
            </a:endParaRPr>
          </a:p>
        </p:txBody>
      </p:sp>
      <p:sp>
        <p:nvSpPr>
          <p:cNvPr id="110595" name="Tekstvak 1">
            <a:extLst>
              <a:ext uri="{FF2B5EF4-FFF2-40B4-BE49-F238E27FC236}">
                <a16:creationId xmlns:a16="http://schemas.microsoft.com/office/drawing/2014/main" id="{733EF0CB-4B0D-4414-B86E-47C4DEA62F2A}"/>
              </a:ext>
            </a:extLst>
          </p:cNvPr>
          <p:cNvSpPr txBox="1">
            <a:spLocks noChangeArrowheads="1"/>
          </p:cNvSpPr>
          <p:nvPr/>
        </p:nvSpPr>
        <p:spPr bwMode="auto">
          <a:xfrm>
            <a:off x="581025" y="2270124"/>
            <a:ext cx="4430713"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rebuchet MS" panose="020B0603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Trebuchet MS" panose="020B0603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Trebuchet MS" panose="020B0603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Trebuchet MS" panose="020B0603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ea typeface="ＭＳ Ｐゴシック" panose="020B0600070205080204" pitchFamily="34" charset="-128"/>
              </a:defRPr>
            </a:lvl9pPr>
          </a:lstStyle>
          <a:p>
            <a:pPr>
              <a:spcBef>
                <a:spcPct val="0"/>
              </a:spcBef>
              <a:buFontTx/>
              <a:buNone/>
            </a:pPr>
            <a:r>
              <a:rPr lang="en-US" altLang="nl-BE" sz="2400" dirty="0">
                <a:latin typeface="Calibri" panose="020F0502020204030204" pitchFamily="34" charset="0"/>
                <a:cs typeface="Calibri" panose="020F0502020204030204" pitchFamily="34" charset="0"/>
              </a:rPr>
              <a:t>Is this research about climate change and heat waves or about the women and men suffering from the effects?  </a:t>
            </a:r>
          </a:p>
          <a:p>
            <a:pPr>
              <a:spcBef>
                <a:spcPct val="0"/>
              </a:spcBef>
              <a:buFontTx/>
              <a:buNone/>
            </a:pPr>
            <a:r>
              <a:rPr lang="en-US" altLang="nl-BE" sz="2400" dirty="0">
                <a:latin typeface="Calibri" panose="020F0502020204030204" pitchFamily="34" charset="0"/>
                <a:cs typeface="Calibri" panose="020F0502020204030204" pitchFamily="34" charset="0"/>
              </a:rPr>
              <a:t>Sometimes we need to shift our focus and put humans back into the picture…</a:t>
            </a:r>
          </a:p>
        </p:txBody>
      </p:sp>
      <p:pic>
        <p:nvPicPr>
          <p:cNvPr id="110596" name="Picture 2">
            <a:extLst>
              <a:ext uri="{FF2B5EF4-FFF2-40B4-BE49-F238E27FC236}">
                <a16:creationId xmlns:a16="http://schemas.microsoft.com/office/drawing/2014/main" id="{ADBDD18D-CD2D-4519-8604-59BC8722E6ED}"/>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011738" y="2270124"/>
            <a:ext cx="4365625" cy="2903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0597" name="Tijdelijke aanduiding voor voettekst 1">
            <a:extLst>
              <a:ext uri="{FF2B5EF4-FFF2-40B4-BE49-F238E27FC236}">
                <a16:creationId xmlns:a16="http://schemas.microsoft.com/office/drawing/2014/main" id="{FFCEC88D-E657-48D7-BC9A-D848351AE6F4}"/>
              </a:ext>
            </a:extLst>
          </p:cNvPr>
          <p:cNvSpPr>
            <a:spLocks noGrp="1" noChangeArrowheads="1"/>
          </p:cNvSpPr>
          <p:nvPr>
            <p:ph type="ftr" sz="quarter" idx="12"/>
          </p:nvPr>
        </p:nvSpPr>
        <p:spPr bwMode="auto">
          <a:xfrm>
            <a:off x="8305800" y="6477000"/>
            <a:ext cx="2133600" cy="244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har char="•"/>
              <a:defRPr sz="3200">
                <a:solidFill>
                  <a:schemeClr val="tx1"/>
                </a:solidFill>
                <a:latin typeface="Trebuchet MS" panose="020B0603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Trebuchet MS" panose="020B0603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Trebuchet MS" panose="020B0603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Trebuchet MS" panose="020B0603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ea typeface="ＭＳ Ｐゴシック" panose="020B0600070205080204" pitchFamily="34" charset="-128"/>
              </a:defRPr>
            </a:lvl9pPr>
          </a:lstStyle>
          <a:p>
            <a:pPr algn="r" eaLnBrk="1" hangingPunct="1">
              <a:spcBef>
                <a:spcPct val="0"/>
              </a:spcBef>
              <a:buFontTx/>
              <a:buNone/>
            </a:pPr>
            <a:r>
              <a:rPr lang="nl-BE" altLang="en-US" sz="900">
                <a:solidFill>
                  <a:schemeClr val="bg2"/>
                </a:solidFill>
              </a:rPr>
              <a:t>katrien.vanderheyden@gmail.com - Nesma Consulting</a:t>
            </a:r>
          </a:p>
        </p:txBody>
      </p:sp>
      <p:sp>
        <p:nvSpPr>
          <p:cNvPr id="10" name="Ovaal 4">
            <a:extLst>
              <a:ext uri="{FF2B5EF4-FFF2-40B4-BE49-F238E27FC236}">
                <a16:creationId xmlns:a16="http://schemas.microsoft.com/office/drawing/2014/main" id="{175B8E96-27DA-460C-8C93-91E1595BA91D}"/>
              </a:ext>
            </a:extLst>
          </p:cNvPr>
          <p:cNvSpPr/>
          <p:nvPr/>
        </p:nvSpPr>
        <p:spPr>
          <a:xfrm>
            <a:off x="5995988" y="3328988"/>
            <a:ext cx="200025" cy="200025"/>
          </a:xfrm>
          <a:prstGeom prst="rect">
            <a:avLst/>
          </a:prstGeom>
        </p:spPr>
        <p:style>
          <a:lnRef idx="0">
            <a:scrgbClr r="0" g="0" b="0"/>
          </a:lnRef>
          <a:fillRef idx="0">
            <a:scrgbClr r="0" g="0" b="0"/>
          </a:fillRef>
          <a:effectRef idx="0">
            <a:scrgbClr r="0" g="0" b="0"/>
          </a:effectRef>
          <a:fontRef idx="minor">
            <a:schemeClr val="lt1"/>
          </a:fontRef>
        </p:style>
        <p:txBody>
          <a:bodyPr lIns="15240" tIns="15240" rIns="15240" bIns="15240" spcCol="1270" anchor="ctr"/>
          <a:lstStyle/>
          <a:p>
            <a:pPr algn="ctr" defTabSz="533400">
              <a:lnSpc>
                <a:spcPct val="90000"/>
              </a:lnSpc>
              <a:spcAft>
                <a:spcPct val="35000"/>
              </a:spcAft>
              <a:defRPr/>
            </a:pPr>
            <a:r>
              <a:rPr lang="nl-BE" sz="1200" dirty="0"/>
              <a:t> </a:t>
            </a:r>
          </a:p>
        </p:txBody>
      </p:sp>
      <p:graphicFrame>
        <p:nvGraphicFramePr>
          <p:cNvPr id="11" name="Diagram 10">
            <a:extLst>
              <a:ext uri="{FF2B5EF4-FFF2-40B4-BE49-F238E27FC236}">
                <a16:creationId xmlns:a16="http://schemas.microsoft.com/office/drawing/2014/main" id="{53768E6E-D499-4B8B-A420-50DCD72F13DC}"/>
              </a:ext>
            </a:extLst>
          </p:cNvPr>
          <p:cNvGraphicFramePr/>
          <p:nvPr>
            <p:extLst>
              <p:ext uri="{D42A27DB-BD31-4B8C-83A1-F6EECF244321}">
                <p14:modId xmlns:p14="http://schemas.microsoft.com/office/powerpoint/2010/main" val="943273996"/>
              </p:ext>
            </p:extLst>
          </p:nvPr>
        </p:nvGraphicFramePr>
        <p:xfrm>
          <a:off x="9848850" y="847727"/>
          <a:ext cx="1696212" cy="11384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844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YW2009_ppt_bck_005">
            <a:extLst>
              <a:ext uri="{FF2B5EF4-FFF2-40B4-BE49-F238E27FC236}">
                <a16:creationId xmlns:a16="http://schemas.microsoft.com/office/drawing/2014/main" id="{2753E5DD-6754-452E-93CF-511C23A5E4E5}"/>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3337361"/>
            <a:ext cx="12512762" cy="9384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6" name="Titel 1">
            <a:extLst>
              <a:ext uri="{FF2B5EF4-FFF2-40B4-BE49-F238E27FC236}">
                <a16:creationId xmlns:a16="http://schemas.microsoft.com/office/drawing/2014/main" id="{7AF9FB10-1DA6-4739-808F-9C199305C794}"/>
              </a:ext>
            </a:extLst>
          </p:cNvPr>
          <p:cNvSpPr>
            <a:spLocks noGrp="1" noChangeArrowheads="1"/>
          </p:cNvSpPr>
          <p:nvPr>
            <p:ph type="title"/>
          </p:nvPr>
        </p:nvSpPr>
        <p:spPr>
          <a:xfrm>
            <a:off x="1676400" y="1447800"/>
            <a:ext cx="8389938" cy="703263"/>
          </a:xfrm>
        </p:spPr>
        <p:txBody>
          <a:bodyPr/>
          <a:lstStyle/>
          <a:p>
            <a:r>
              <a:rPr lang="en-US" altLang="en-US" sz="2800" dirty="0">
                <a:latin typeface="Calibri" panose="020F0502020204030204" pitchFamily="34" charset="0"/>
                <a:ea typeface="ＭＳ Ｐゴシック" panose="020B0600070205080204" pitchFamily="34" charset="-128"/>
                <a:cs typeface="Calibri" panose="020F0502020204030204" pitchFamily="34" charset="0"/>
              </a:rPr>
              <a:t>Excessive deaths due to heat wave in 2003, France</a:t>
            </a:r>
          </a:p>
        </p:txBody>
      </p:sp>
      <p:pic>
        <p:nvPicPr>
          <p:cNvPr id="113667" name="Picture 2">
            <a:extLst>
              <a:ext uri="{FF2B5EF4-FFF2-40B4-BE49-F238E27FC236}">
                <a16:creationId xmlns:a16="http://schemas.microsoft.com/office/drawing/2014/main" id="{AD62A5EF-81B3-4A08-B135-3A222B3FB55E}"/>
              </a:ext>
            </a:extLst>
          </p:cNvPr>
          <p:cNvPicPr>
            <a:picLocks noGrp="1" noChangeAspect="1" noChangeArrowheads="1"/>
          </p:cNvPicPr>
          <p:nvPr>
            <p:ph idx="1"/>
          </p:nvPr>
        </p:nvPicPr>
        <p:blipFill>
          <a:blip r:embed="rId4" cstate="email">
            <a:extLst>
              <a:ext uri="{28A0092B-C50C-407E-A947-70E740481C1C}">
                <a14:useLocalDpi xmlns:a14="http://schemas.microsoft.com/office/drawing/2010/main" val="0"/>
              </a:ext>
            </a:extLst>
          </a:blip>
          <a:srcRect/>
          <a:stretch>
            <a:fillRect/>
          </a:stretch>
        </p:blipFill>
        <p:spPr>
          <a:xfrm>
            <a:off x="2087563" y="2336800"/>
            <a:ext cx="5241925" cy="41068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IJL-LINKS 3">
            <a:extLst>
              <a:ext uri="{FF2B5EF4-FFF2-40B4-BE49-F238E27FC236}">
                <a16:creationId xmlns:a16="http://schemas.microsoft.com/office/drawing/2014/main" id="{6E54FC29-F9E8-4E54-9A33-2AB89F10C98D}"/>
              </a:ext>
            </a:extLst>
          </p:cNvPr>
          <p:cNvSpPr/>
          <p:nvPr/>
        </p:nvSpPr>
        <p:spPr>
          <a:xfrm>
            <a:off x="6530975" y="4422775"/>
            <a:ext cx="1755775" cy="3016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113669" name="Tekstvak 4">
            <a:extLst>
              <a:ext uri="{FF2B5EF4-FFF2-40B4-BE49-F238E27FC236}">
                <a16:creationId xmlns:a16="http://schemas.microsoft.com/office/drawing/2014/main" id="{381F72A5-E4A6-48D0-B047-6B99E1C037AE}"/>
              </a:ext>
            </a:extLst>
          </p:cNvPr>
          <p:cNvSpPr txBox="1">
            <a:spLocks noChangeArrowheads="1"/>
          </p:cNvSpPr>
          <p:nvPr/>
        </p:nvSpPr>
        <p:spPr bwMode="auto">
          <a:xfrm>
            <a:off x="8428038" y="4114800"/>
            <a:ext cx="2098675"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rebuchet MS" panose="020B0603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Trebuchet MS" panose="020B0603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Trebuchet MS" panose="020B0603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Trebuchet MS" panose="020B0603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ea typeface="ＭＳ Ｐゴシック" panose="020B0600070205080204" pitchFamily="34" charset="-128"/>
              </a:defRPr>
            </a:lvl9pPr>
          </a:lstStyle>
          <a:p>
            <a:pPr>
              <a:spcBef>
                <a:spcPct val="0"/>
              </a:spcBef>
              <a:buFontTx/>
              <a:buNone/>
            </a:pPr>
            <a:r>
              <a:rPr lang="en-US" altLang="en-US" sz="2400" dirty="0">
                <a:latin typeface="Calibri" panose="020F0502020204030204" pitchFamily="34" charset="0"/>
                <a:cs typeface="Calibri" panose="020F0502020204030204" pitchFamily="34" charset="0"/>
              </a:rPr>
              <a:t>Death spike due to heat wave: 14,748 excess deaths.</a:t>
            </a:r>
          </a:p>
          <a:p>
            <a:pPr>
              <a:spcBef>
                <a:spcPct val="0"/>
              </a:spcBef>
              <a:buFontTx/>
              <a:buNone/>
            </a:pPr>
            <a:endParaRPr lang="nl-BE" altLang="en-US" sz="1800" dirty="0">
              <a:latin typeface="Arial" panose="020B0604020202020204" pitchFamily="34" charset="0"/>
            </a:endParaRPr>
          </a:p>
        </p:txBody>
      </p:sp>
      <p:graphicFrame>
        <p:nvGraphicFramePr>
          <p:cNvPr id="8" name="Diagram 7">
            <a:extLst>
              <a:ext uri="{FF2B5EF4-FFF2-40B4-BE49-F238E27FC236}">
                <a16:creationId xmlns:a16="http://schemas.microsoft.com/office/drawing/2014/main" id="{5B994600-0648-4C4A-BE4D-198BA1A9EF07}"/>
              </a:ext>
            </a:extLst>
          </p:cNvPr>
          <p:cNvGraphicFramePr/>
          <p:nvPr>
            <p:extLst>
              <p:ext uri="{D42A27DB-BD31-4B8C-83A1-F6EECF244321}">
                <p14:modId xmlns:p14="http://schemas.microsoft.com/office/powerpoint/2010/main" val="1857575310"/>
              </p:ext>
            </p:extLst>
          </p:nvPr>
        </p:nvGraphicFramePr>
        <p:xfrm>
          <a:off x="10046526" y="1012635"/>
          <a:ext cx="1696212" cy="113842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3671" name="Espace réservé du contenu 2">
            <a:extLst>
              <a:ext uri="{FF2B5EF4-FFF2-40B4-BE49-F238E27FC236}">
                <a16:creationId xmlns:a16="http://schemas.microsoft.com/office/drawing/2014/main" id="{78E5A278-22D3-4EC6-B1AA-867EC78BBFE7}"/>
              </a:ext>
            </a:extLst>
          </p:cNvPr>
          <p:cNvSpPr txBox="1">
            <a:spLocks noChangeArrowheads="1"/>
          </p:cNvSpPr>
          <p:nvPr/>
        </p:nvSpPr>
        <p:spPr bwMode="auto">
          <a:xfrm>
            <a:off x="9336088" y="2428971"/>
            <a:ext cx="238125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spcBef>
                <a:spcPct val="20000"/>
              </a:spcBef>
              <a:buChar char="•"/>
              <a:defRPr sz="3200">
                <a:solidFill>
                  <a:schemeClr val="tx1"/>
                </a:solidFill>
                <a:latin typeface="Trebuchet MS" panose="020B0603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Trebuchet MS" panose="020B0603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Trebuchet MS" panose="020B0603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Trebuchet MS" panose="020B0603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ea typeface="ＭＳ Ｐゴシック" panose="020B0600070205080204" pitchFamily="34" charset="-128"/>
              </a:defRPr>
            </a:lvl9pPr>
          </a:lstStyle>
          <a:p>
            <a:pPr algn="r" eaLnBrk="1" hangingPunct="1">
              <a:lnSpc>
                <a:spcPct val="90000"/>
              </a:lnSpc>
              <a:buFontTx/>
              <a:buNone/>
            </a:pPr>
            <a:r>
              <a:rPr lang="nl-BE" altLang="en-US" sz="2400" u="sng" dirty="0">
                <a:solidFill>
                  <a:srgbClr val="72BFC5"/>
                </a:solidFill>
                <a:latin typeface="Calibri" panose="020F0502020204030204" pitchFamily="34" charset="0"/>
              </a:rPr>
              <a:t>RESEARCH PHASE</a:t>
            </a:r>
            <a:endParaRPr lang="en-GB" altLang="en-US" sz="1800" dirty="0">
              <a:solidFill>
                <a:srgbClr val="72BFC5"/>
              </a:solidFill>
              <a:latin typeface="Calibri" panose="020F0502020204030204" pitchFamily="34" charset="0"/>
            </a:endParaRPr>
          </a:p>
        </p:txBody>
      </p:sp>
    </p:spTree>
    <p:extLst>
      <p:ext uri="{BB962C8B-B14F-4D97-AF65-F5344CB8AC3E}">
        <p14:creationId xmlns:p14="http://schemas.microsoft.com/office/powerpoint/2010/main" val="30672388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YW2009_ppt_bck_005">
            <a:extLst>
              <a:ext uri="{FF2B5EF4-FFF2-40B4-BE49-F238E27FC236}">
                <a16:creationId xmlns:a16="http://schemas.microsoft.com/office/drawing/2014/main" id="{A5B82AA7-DFEF-4610-BAB1-2A307EB2AABB}"/>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3337361"/>
            <a:ext cx="12512762" cy="9384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jdelijke aanduiding voor inhoud 2">
            <a:extLst>
              <a:ext uri="{FF2B5EF4-FFF2-40B4-BE49-F238E27FC236}">
                <a16:creationId xmlns:a16="http://schemas.microsoft.com/office/drawing/2014/main" id="{29CE7C1D-39A2-46CC-A9FF-CCDA6B5D9267}"/>
              </a:ext>
            </a:extLst>
          </p:cNvPr>
          <p:cNvSpPr>
            <a:spLocks noGrp="1"/>
          </p:cNvSpPr>
          <p:nvPr>
            <p:ph idx="1"/>
          </p:nvPr>
        </p:nvSpPr>
        <p:spPr>
          <a:xfrm>
            <a:off x="666750" y="2273300"/>
            <a:ext cx="8229600" cy="3937000"/>
          </a:xfrm>
        </p:spPr>
        <p:txBody>
          <a:bodyPr>
            <a:normAutofit fontScale="85000" lnSpcReduction="20000"/>
          </a:bodyPr>
          <a:lstStyle/>
          <a:p>
            <a:pPr>
              <a:defRPr/>
            </a:pPr>
            <a:r>
              <a:rPr lang="en-US" dirty="0">
                <a:latin typeface="Calibri" panose="020F0502020204030204" pitchFamily="34" charset="0"/>
                <a:cs typeface="Calibri" panose="020F0502020204030204" pitchFamily="34" charset="0"/>
              </a:rPr>
              <a:t>Paris had the highest excess mortalities in France at 149% in the city and 174% in the surrounding suburbs.</a:t>
            </a:r>
          </a:p>
          <a:p>
            <a:pPr>
              <a:defRPr/>
            </a:pPr>
            <a:r>
              <a:rPr lang="en-US" dirty="0">
                <a:latin typeface="Calibri" panose="020F0502020204030204" pitchFamily="34" charset="0"/>
                <a:cs typeface="Calibri" panose="020F0502020204030204" pitchFamily="34" charset="0"/>
              </a:rPr>
              <a:t>A matched case-control study of excess  mortalities in Paris and two other French cities found that while 35% of causes of deaths involved heat directly, another 37% were due to cardiovascular causes, and the rest respiratory, neurological and ill-defined causes </a:t>
            </a:r>
            <a:r>
              <a:rPr lang="en-US" baseline="30000" dirty="0">
                <a:latin typeface="Calibri" panose="020F0502020204030204" pitchFamily="34" charset="0"/>
                <a:cs typeface="Calibri" panose="020F0502020204030204" pitchFamily="34" charset="0"/>
              </a:rPr>
              <a:t>(</a:t>
            </a:r>
            <a:r>
              <a:rPr lang="en-US" baseline="30000" dirty="0" err="1">
                <a:latin typeface="Calibri" panose="020F0502020204030204" pitchFamily="34" charset="0"/>
                <a:cs typeface="Calibri" panose="020F0502020204030204" pitchFamily="34" charset="0"/>
                <a:hlinkClick r:id="rId3"/>
              </a:rPr>
              <a:t>Fouillet</a:t>
            </a:r>
            <a:r>
              <a:rPr lang="en-US" baseline="30000" dirty="0">
                <a:latin typeface="Calibri" panose="020F0502020204030204" pitchFamily="34" charset="0"/>
                <a:cs typeface="Calibri" panose="020F0502020204030204" pitchFamily="34" charset="0"/>
                <a:hlinkClick r:id="rId3"/>
              </a:rPr>
              <a:t>, et al., 2006</a:t>
            </a:r>
            <a:r>
              <a:rPr lang="en-US" baseline="30000" dirty="0">
                <a:latin typeface="Calibri" panose="020F0502020204030204" pitchFamily="34" charset="0"/>
                <a:cs typeface="Calibri" panose="020F0502020204030204" pitchFamily="34" charset="0"/>
              </a:rPr>
              <a:t>)</a:t>
            </a:r>
            <a:r>
              <a:rPr lang="en-US" dirty="0">
                <a:latin typeface="Calibri" panose="020F0502020204030204" pitchFamily="34" charset="0"/>
                <a:cs typeface="Calibri" panose="020F0502020204030204" pitchFamily="34" charset="0"/>
              </a:rPr>
              <a:t>.</a:t>
            </a:r>
          </a:p>
          <a:p>
            <a:pPr>
              <a:defRPr/>
            </a:pPr>
            <a:r>
              <a:rPr lang="en-US" dirty="0">
                <a:latin typeface="Calibri" panose="020F0502020204030204" pitchFamily="34" charset="0"/>
                <a:cs typeface="Calibri" panose="020F0502020204030204" pitchFamily="34" charset="0"/>
              </a:rPr>
              <a:t>Heat wave mortality is also associated with aggravation of underlying medical conditions such as nephritis and diabetes that are not normally associated with heat.</a:t>
            </a:r>
          </a:p>
          <a:p>
            <a:pPr>
              <a:defRPr/>
            </a:pPr>
            <a:endParaRPr lang="nl-BE" dirty="0"/>
          </a:p>
        </p:txBody>
      </p:sp>
      <p:graphicFrame>
        <p:nvGraphicFramePr>
          <p:cNvPr id="6" name="Diagram 5">
            <a:extLst>
              <a:ext uri="{FF2B5EF4-FFF2-40B4-BE49-F238E27FC236}">
                <a16:creationId xmlns:a16="http://schemas.microsoft.com/office/drawing/2014/main" id="{8C591856-E762-4F54-A657-FE222D6B8797}"/>
              </a:ext>
            </a:extLst>
          </p:cNvPr>
          <p:cNvGraphicFramePr/>
          <p:nvPr>
            <p:extLst>
              <p:ext uri="{D42A27DB-BD31-4B8C-83A1-F6EECF244321}">
                <p14:modId xmlns:p14="http://schemas.microsoft.com/office/powerpoint/2010/main" val="2774283916"/>
              </p:ext>
            </p:extLst>
          </p:nvPr>
        </p:nvGraphicFramePr>
        <p:xfrm>
          <a:off x="9505569" y="953897"/>
          <a:ext cx="1696212" cy="11384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5716" name="Espace réservé du contenu 2">
            <a:extLst>
              <a:ext uri="{FF2B5EF4-FFF2-40B4-BE49-F238E27FC236}">
                <a16:creationId xmlns:a16="http://schemas.microsoft.com/office/drawing/2014/main" id="{5890C9A1-D008-4DD8-9737-9495EF61D00D}"/>
              </a:ext>
            </a:extLst>
          </p:cNvPr>
          <p:cNvSpPr txBox="1">
            <a:spLocks noChangeArrowheads="1"/>
          </p:cNvSpPr>
          <p:nvPr/>
        </p:nvSpPr>
        <p:spPr bwMode="auto">
          <a:xfrm>
            <a:off x="9163050" y="2273300"/>
            <a:ext cx="23812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spcBef>
                <a:spcPct val="20000"/>
              </a:spcBef>
              <a:buChar char="•"/>
              <a:defRPr sz="3200">
                <a:solidFill>
                  <a:schemeClr val="tx1"/>
                </a:solidFill>
                <a:latin typeface="Trebuchet MS" panose="020B0603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Trebuchet MS" panose="020B0603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Trebuchet MS" panose="020B0603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Trebuchet MS" panose="020B0603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ea typeface="ＭＳ Ｐゴシック" panose="020B0600070205080204" pitchFamily="34" charset="-128"/>
              </a:defRPr>
            </a:lvl9pPr>
          </a:lstStyle>
          <a:p>
            <a:pPr algn="r" eaLnBrk="1" hangingPunct="1">
              <a:lnSpc>
                <a:spcPct val="90000"/>
              </a:lnSpc>
              <a:buFontTx/>
              <a:buNone/>
            </a:pPr>
            <a:r>
              <a:rPr lang="nl-BE" altLang="en-US" sz="2400" u="sng" dirty="0">
                <a:solidFill>
                  <a:srgbClr val="72BFC5"/>
                </a:solidFill>
                <a:latin typeface="Calibri" panose="020F0502020204030204" pitchFamily="34" charset="0"/>
              </a:rPr>
              <a:t>RESEARCH PHASE</a:t>
            </a:r>
            <a:endParaRPr lang="en-GB" altLang="en-US" sz="1800" dirty="0">
              <a:solidFill>
                <a:srgbClr val="72BFC5"/>
              </a:solidFill>
              <a:latin typeface="Calibri" panose="020F0502020204030204" pitchFamily="34" charset="0"/>
            </a:endParaRPr>
          </a:p>
        </p:txBody>
      </p:sp>
    </p:spTree>
    <p:extLst>
      <p:ext uri="{BB962C8B-B14F-4D97-AF65-F5344CB8AC3E}">
        <p14:creationId xmlns:p14="http://schemas.microsoft.com/office/powerpoint/2010/main" val="4066493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YW2009_ppt_bck_005">
            <a:extLst>
              <a:ext uri="{FF2B5EF4-FFF2-40B4-BE49-F238E27FC236}">
                <a16:creationId xmlns:a16="http://schemas.microsoft.com/office/drawing/2014/main" id="{BF2AA6D7-81BE-459B-B411-A1925FAD4BD2}"/>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39485" y="-3846148"/>
            <a:ext cx="12512762" cy="9384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119745" y="187552"/>
            <a:ext cx="7598229" cy="1143000"/>
          </a:xfrm>
        </p:spPr>
        <p:txBody>
          <a:bodyPr/>
          <a:lstStyle/>
          <a:p>
            <a:pPr algn="ctr"/>
            <a:r>
              <a:rPr lang="en-US" dirty="0"/>
              <a:t>Basic Concepts</a:t>
            </a:r>
          </a:p>
        </p:txBody>
      </p:sp>
      <p:sp>
        <p:nvSpPr>
          <p:cNvPr id="4" name="Espace réservé du contenu 2"/>
          <p:cNvSpPr>
            <a:spLocks noGrp="1"/>
          </p:cNvSpPr>
          <p:nvPr>
            <p:ph idx="1"/>
          </p:nvPr>
        </p:nvSpPr>
        <p:spPr>
          <a:xfrm>
            <a:off x="609599" y="1600203"/>
            <a:ext cx="9326879" cy="4525963"/>
          </a:xfrm>
        </p:spPr>
        <p:txBody>
          <a:bodyPr>
            <a:normAutofit/>
          </a:bodyPr>
          <a:lstStyle/>
          <a:p>
            <a:pPr marL="0" indent="0" eaLnBrk="1" hangingPunct="1">
              <a:lnSpc>
                <a:spcPct val="80000"/>
              </a:lnSpc>
              <a:buFontTx/>
              <a:buNone/>
            </a:pPr>
            <a:r>
              <a:rPr lang="en-GB" altLang="nl-BE" sz="3200" b="1" u="sng" dirty="0">
                <a:latin typeface="Calibri" panose="020F0502020204030204" pitchFamily="34" charset="0"/>
                <a:ea typeface="ＭＳ Ｐゴシック" panose="020B0600070205080204" pitchFamily="34" charset="-128"/>
              </a:rPr>
              <a:t>SEX</a:t>
            </a:r>
            <a:r>
              <a:rPr lang="en-GB" altLang="nl-BE" sz="3200" dirty="0">
                <a:latin typeface="Calibri" panose="020F0502020204030204" pitchFamily="34" charset="0"/>
                <a:ea typeface="ＭＳ Ｐゴシック" panose="020B0600070205080204" pitchFamily="34" charset="-128"/>
              </a:rPr>
              <a:t> refers to the biologically determined characteristics of men and women in terms of reproductive organs and functions based on chromosomal complement and physiology. As such, sex is globally understood as the classification of living things as male or female.</a:t>
            </a:r>
          </a:p>
          <a:p>
            <a:pPr marL="0" indent="0" eaLnBrk="1" hangingPunct="1">
              <a:lnSpc>
                <a:spcPct val="80000"/>
              </a:lnSpc>
              <a:buFontTx/>
              <a:buNone/>
            </a:pPr>
            <a:endParaRPr lang="en-GB" altLang="nl-BE" sz="3200" dirty="0">
              <a:latin typeface="Calibri" panose="020F0502020204030204" pitchFamily="34" charset="0"/>
              <a:ea typeface="ＭＳ Ｐゴシック" panose="020B0600070205080204" pitchFamily="34" charset="-128"/>
            </a:endParaRPr>
          </a:p>
          <a:p>
            <a:pPr marL="0" indent="0" eaLnBrk="1" hangingPunct="1">
              <a:lnSpc>
                <a:spcPct val="80000"/>
              </a:lnSpc>
              <a:buFontTx/>
              <a:buNone/>
            </a:pPr>
            <a:r>
              <a:rPr lang="en-GB" altLang="nl-BE" sz="3200" b="1" u="sng" dirty="0">
                <a:latin typeface="Calibri" panose="020F0502020204030204" pitchFamily="34" charset="0"/>
                <a:ea typeface="ＭＳ Ｐゴシック" panose="020B0600070205080204" pitchFamily="34" charset="-128"/>
              </a:rPr>
              <a:t>GENDER</a:t>
            </a:r>
            <a:r>
              <a:rPr lang="en-GB" altLang="nl-BE" sz="3200" b="1" dirty="0">
                <a:latin typeface="Calibri" panose="020F0502020204030204" pitchFamily="34" charset="0"/>
                <a:ea typeface="ＭＳ Ｐゴシック" panose="020B0600070205080204" pitchFamily="34" charset="-128"/>
              </a:rPr>
              <a:t> </a:t>
            </a:r>
            <a:r>
              <a:rPr lang="en-GB" altLang="nl-BE" sz="3200" dirty="0">
                <a:latin typeface="Calibri" panose="020F0502020204030204" pitchFamily="34" charset="0"/>
                <a:ea typeface="ＭＳ Ｐゴシック" panose="020B0600070205080204" pitchFamily="34" charset="-128"/>
              </a:rPr>
              <a:t>refers to the social construction of women and men, of femininity and masculinity, which varies in time and place, and between cultures. </a:t>
            </a:r>
          </a:p>
        </p:txBody>
      </p:sp>
      <p:pic>
        <p:nvPicPr>
          <p:cNvPr id="3" name="Picture 2"/>
          <p:cNvPicPr>
            <a:picLocks noChangeAspect="1"/>
          </p:cNvPicPr>
          <p:nvPr/>
        </p:nvPicPr>
        <p:blipFill>
          <a:blip r:embed="rId3"/>
          <a:stretch>
            <a:fillRect/>
          </a:stretch>
        </p:blipFill>
        <p:spPr>
          <a:xfrm>
            <a:off x="9773919" y="443104"/>
            <a:ext cx="2114757" cy="2875495"/>
          </a:xfrm>
          <a:prstGeom prst="rect">
            <a:avLst/>
          </a:prstGeom>
        </p:spPr>
      </p:pic>
    </p:spTree>
    <p:extLst>
      <p:ext uri="{BB962C8B-B14F-4D97-AF65-F5344CB8AC3E}">
        <p14:creationId xmlns:p14="http://schemas.microsoft.com/office/powerpoint/2010/main" val="27204595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YW2009_ppt_bck_005">
            <a:extLst>
              <a:ext uri="{FF2B5EF4-FFF2-40B4-BE49-F238E27FC236}">
                <a16:creationId xmlns:a16="http://schemas.microsoft.com/office/drawing/2014/main" id="{79EA2BFD-D23F-4102-8D04-A629BBBCC36B}"/>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3337361"/>
            <a:ext cx="12512762" cy="9384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38" name="Picture 2" descr="Afbeeldingsresultaat voor heat wave in Paris">
            <a:extLst>
              <a:ext uri="{FF2B5EF4-FFF2-40B4-BE49-F238E27FC236}">
                <a16:creationId xmlns:a16="http://schemas.microsoft.com/office/drawing/2014/main" id="{8876BBAB-66F0-4369-9878-B42D464D1F2F}"/>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144287" y="3962400"/>
            <a:ext cx="3351213" cy="222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jdelijke aanduiding voor inhoud 2">
            <a:extLst>
              <a:ext uri="{FF2B5EF4-FFF2-40B4-BE49-F238E27FC236}">
                <a16:creationId xmlns:a16="http://schemas.microsoft.com/office/drawing/2014/main" id="{5D51D589-F94B-4DA4-9C83-A61299710AD7}"/>
              </a:ext>
            </a:extLst>
          </p:cNvPr>
          <p:cNvSpPr>
            <a:spLocks noGrp="1"/>
          </p:cNvSpPr>
          <p:nvPr>
            <p:ph idx="1"/>
          </p:nvPr>
        </p:nvSpPr>
        <p:spPr>
          <a:xfrm>
            <a:off x="559594" y="2130424"/>
            <a:ext cx="7167562" cy="4059238"/>
          </a:xfrm>
        </p:spPr>
        <p:txBody>
          <a:bodyPr>
            <a:normAutofit fontScale="92500"/>
          </a:bodyPr>
          <a:lstStyle/>
          <a:p>
            <a:pPr marL="0" indent="0">
              <a:buFontTx/>
              <a:buNone/>
              <a:defRPr/>
            </a:pPr>
            <a:r>
              <a:rPr lang="nl-BE" dirty="0">
                <a:latin typeface="Calibri" panose="020F0502020204030204" pitchFamily="34" charset="0"/>
                <a:cs typeface="Calibri" panose="020F0502020204030204" pitchFamily="34" charset="0"/>
              </a:rPr>
              <a:t>Variables that make people vulnerable during heat wave:</a:t>
            </a:r>
          </a:p>
          <a:p>
            <a:pPr>
              <a:defRPr/>
            </a:pPr>
            <a:r>
              <a:rPr lang="nl-BE" b="1" dirty="0">
                <a:latin typeface="Calibri" panose="020F0502020204030204" pitchFamily="34" charset="0"/>
                <a:cs typeface="Calibri" panose="020F0502020204030204" pitchFamily="34" charset="0"/>
              </a:rPr>
              <a:t>Urban environment</a:t>
            </a:r>
          </a:p>
          <a:p>
            <a:pPr>
              <a:defRPr/>
            </a:pPr>
            <a:r>
              <a:rPr lang="en-US" dirty="0">
                <a:latin typeface="Calibri" panose="020F0502020204030204" pitchFamily="34" charset="0"/>
                <a:cs typeface="Calibri" panose="020F0502020204030204" pitchFamily="34" charset="0"/>
              </a:rPr>
              <a:t>The dominant population vulnerability factor in heat waves is </a:t>
            </a:r>
            <a:r>
              <a:rPr lang="en-US" b="1" dirty="0">
                <a:latin typeface="Calibri" panose="020F0502020204030204" pitchFamily="34" charset="0"/>
                <a:cs typeface="Calibri" panose="020F0502020204030204" pitchFamily="34" charset="0"/>
              </a:rPr>
              <a:t>age</a:t>
            </a:r>
          </a:p>
          <a:p>
            <a:pPr>
              <a:defRPr/>
            </a:pPr>
            <a:r>
              <a:rPr lang="en-US" b="1" dirty="0">
                <a:latin typeface="Calibri" panose="020F0502020204030204" pitchFamily="34" charset="0"/>
                <a:cs typeface="Calibri" panose="020F0502020204030204" pitchFamily="34" charset="0"/>
              </a:rPr>
              <a:t>Gender</a:t>
            </a:r>
            <a:r>
              <a:rPr lang="en-US" dirty="0">
                <a:latin typeface="Calibri" panose="020F0502020204030204" pitchFamily="34" charset="0"/>
                <a:cs typeface="Calibri" panose="020F0502020204030204" pitchFamily="34" charset="0"/>
              </a:rPr>
              <a:t> was another factor correlated with population vulnerability, as women represented 65% of deaths, and men 35% </a:t>
            </a:r>
            <a:endParaRPr lang="nl-BE" dirty="0">
              <a:latin typeface="Calibri" panose="020F0502020204030204" pitchFamily="34" charset="0"/>
              <a:cs typeface="Calibri" panose="020F0502020204030204" pitchFamily="34" charset="0"/>
            </a:endParaRPr>
          </a:p>
          <a:p>
            <a:pPr>
              <a:defRPr/>
            </a:pPr>
            <a:endParaRPr lang="nl-BE" dirty="0"/>
          </a:p>
        </p:txBody>
      </p:sp>
      <p:graphicFrame>
        <p:nvGraphicFramePr>
          <p:cNvPr id="6" name="Diagram 5">
            <a:extLst>
              <a:ext uri="{FF2B5EF4-FFF2-40B4-BE49-F238E27FC236}">
                <a16:creationId xmlns:a16="http://schemas.microsoft.com/office/drawing/2014/main" id="{F33F551D-7374-471B-B8C6-BE8EE5180894}"/>
              </a:ext>
            </a:extLst>
          </p:cNvPr>
          <p:cNvGraphicFramePr/>
          <p:nvPr/>
        </p:nvGraphicFramePr>
        <p:xfrm>
          <a:off x="8971788" y="857251"/>
          <a:ext cx="1696212" cy="11384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6741" name="Espace réservé du contenu 2">
            <a:extLst>
              <a:ext uri="{FF2B5EF4-FFF2-40B4-BE49-F238E27FC236}">
                <a16:creationId xmlns:a16="http://schemas.microsoft.com/office/drawing/2014/main" id="{A800737C-727B-4AB6-949E-D6B8E476FE63}"/>
              </a:ext>
            </a:extLst>
          </p:cNvPr>
          <p:cNvSpPr txBox="1">
            <a:spLocks noChangeArrowheads="1"/>
          </p:cNvSpPr>
          <p:nvPr/>
        </p:nvSpPr>
        <p:spPr bwMode="auto">
          <a:xfrm>
            <a:off x="8629268" y="2130424"/>
            <a:ext cx="238125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spcBef>
                <a:spcPct val="20000"/>
              </a:spcBef>
              <a:buChar char="•"/>
              <a:defRPr sz="3200">
                <a:solidFill>
                  <a:schemeClr val="tx1"/>
                </a:solidFill>
                <a:latin typeface="Trebuchet MS" panose="020B0603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Trebuchet MS" panose="020B0603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Trebuchet MS" panose="020B0603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Trebuchet MS" panose="020B0603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ea typeface="ＭＳ Ｐゴシック" panose="020B0600070205080204" pitchFamily="34" charset="-128"/>
              </a:defRPr>
            </a:lvl9pPr>
          </a:lstStyle>
          <a:p>
            <a:pPr algn="r" eaLnBrk="1" hangingPunct="1">
              <a:lnSpc>
                <a:spcPct val="90000"/>
              </a:lnSpc>
              <a:buFontTx/>
              <a:buNone/>
            </a:pPr>
            <a:r>
              <a:rPr lang="nl-BE" altLang="en-US" sz="2400" u="sng" dirty="0">
                <a:solidFill>
                  <a:srgbClr val="72BFC5"/>
                </a:solidFill>
                <a:latin typeface="Calibri" panose="020F0502020204030204" pitchFamily="34" charset="0"/>
              </a:rPr>
              <a:t>RESEARCH PHASE</a:t>
            </a:r>
            <a:endParaRPr lang="en-GB" altLang="en-US" sz="1800" dirty="0">
              <a:solidFill>
                <a:srgbClr val="72BFC5"/>
              </a:solidFill>
              <a:latin typeface="Calibri" panose="020F0502020204030204" pitchFamily="34" charset="0"/>
            </a:endParaRPr>
          </a:p>
        </p:txBody>
      </p:sp>
    </p:spTree>
    <p:extLst>
      <p:ext uri="{BB962C8B-B14F-4D97-AF65-F5344CB8AC3E}">
        <p14:creationId xmlns:p14="http://schemas.microsoft.com/office/powerpoint/2010/main" val="4090064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YW2009_ppt_bck_005">
            <a:extLst>
              <a:ext uri="{FF2B5EF4-FFF2-40B4-BE49-F238E27FC236}">
                <a16:creationId xmlns:a16="http://schemas.microsoft.com/office/drawing/2014/main" id="{4CCAFC4E-4462-4832-A6AC-03FBDD357DBA}"/>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3337361"/>
            <a:ext cx="12512762" cy="9384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2" name="Picture 2">
            <a:extLst>
              <a:ext uri="{FF2B5EF4-FFF2-40B4-BE49-F238E27FC236}">
                <a16:creationId xmlns:a16="http://schemas.microsoft.com/office/drawing/2014/main" id="{50304AF3-660D-4C85-A726-5992ED808AC5}"/>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381408" y="3327593"/>
            <a:ext cx="3287252" cy="2187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a:extLst>
              <a:ext uri="{FF2B5EF4-FFF2-40B4-BE49-F238E27FC236}">
                <a16:creationId xmlns:a16="http://schemas.microsoft.com/office/drawing/2014/main" id="{70F5CC31-EEF5-457D-BFC9-830D29D31165}"/>
              </a:ext>
            </a:extLst>
          </p:cNvPr>
          <p:cNvSpPr>
            <a:spLocks noGrp="1"/>
          </p:cNvSpPr>
          <p:nvPr>
            <p:ph type="title"/>
          </p:nvPr>
        </p:nvSpPr>
        <p:spPr>
          <a:xfrm>
            <a:off x="-107762" y="1878013"/>
            <a:ext cx="6364143" cy="887412"/>
          </a:xfrm>
        </p:spPr>
        <p:txBody>
          <a:bodyPr>
            <a:normAutofit fontScale="90000"/>
          </a:bodyPr>
          <a:lstStyle/>
          <a:p>
            <a:pPr>
              <a:defRPr/>
            </a:pPr>
            <a:r>
              <a:rPr lang="nl-BE" dirty="0">
                <a:latin typeface="Calibri" panose="020F0502020204030204" pitchFamily="34" charset="0"/>
                <a:cs typeface="Calibri" panose="020F0502020204030204" pitchFamily="34" charset="0"/>
              </a:rPr>
              <a:t>Gender hypotheses:</a:t>
            </a:r>
            <a:br>
              <a:rPr lang="nl-BE" dirty="0">
                <a:latin typeface="Calibri" panose="020F0502020204030204" pitchFamily="34" charset="0"/>
                <a:cs typeface="Calibri" panose="020F0502020204030204" pitchFamily="34" charset="0"/>
              </a:rPr>
            </a:br>
            <a:endParaRPr lang="nl-BE" dirty="0">
              <a:latin typeface="Calibri" panose="020F0502020204030204" pitchFamily="34" charset="0"/>
              <a:cs typeface="Calibri" panose="020F0502020204030204" pitchFamily="34" charset="0"/>
            </a:endParaRPr>
          </a:p>
        </p:txBody>
      </p:sp>
      <p:sp>
        <p:nvSpPr>
          <p:cNvPr id="3" name="Tijdelijke aanduiding voor inhoud 2">
            <a:extLst>
              <a:ext uri="{FF2B5EF4-FFF2-40B4-BE49-F238E27FC236}">
                <a16:creationId xmlns:a16="http://schemas.microsoft.com/office/drawing/2014/main" id="{62491070-BE5A-4327-AB30-B39733278858}"/>
              </a:ext>
            </a:extLst>
          </p:cNvPr>
          <p:cNvSpPr>
            <a:spLocks noGrp="1"/>
          </p:cNvSpPr>
          <p:nvPr>
            <p:ph idx="1"/>
          </p:nvPr>
        </p:nvSpPr>
        <p:spPr>
          <a:xfrm>
            <a:off x="790575" y="3185968"/>
            <a:ext cx="7445086" cy="2628900"/>
          </a:xfrm>
        </p:spPr>
        <p:txBody>
          <a:bodyPr>
            <a:normAutofit fontScale="92500" lnSpcReduction="20000"/>
          </a:bodyPr>
          <a:lstStyle/>
          <a:p>
            <a:pPr>
              <a:defRPr/>
            </a:pPr>
            <a:r>
              <a:rPr lang="en-US" dirty="0">
                <a:latin typeface="Calibri" panose="020F0502020204030204" pitchFamily="34" charset="0"/>
                <a:cs typeface="Calibri" panose="020F0502020204030204" pitchFamily="34" charset="0"/>
              </a:rPr>
              <a:t>Longevity of women (living longer than men), does not explain the difference. </a:t>
            </a:r>
          </a:p>
          <a:p>
            <a:pPr>
              <a:defRPr/>
            </a:pPr>
            <a:r>
              <a:rPr lang="en-US" dirty="0">
                <a:latin typeface="Calibri" panose="020F0502020204030204" pitchFamily="34" charset="0"/>
                <a:cs typeface="Calibri" panose="020F0502020204030204" pitchFamily="34" charset="0"/>
              </a:rPr>
              <a:t>Social isolation is a big risk factor: absence of social activity increases risk 6-fold.</a:t>
            </a:r>
          </a:p>
          <a:p>
            <a:pPr>
              <a:defRPr/>
            </a:pPr>
            <a:r>
              <a:rPr lang="en-US" dirty="0">
                <a:latin typeface="Calibri" panose="020F0502020204030204" pitchFamily="34" charset="0"/>
                <a:cs typeface="Calibri" panose="020F0502020204030204" pitchFamily="34" charset="0"/>
              </a:rPr>
              <a:t>Low socio-economic status (poor housing, etc.)</a:t>
            </a:r>
          </a:p>
          <a:p>
            <a:pPr>
              <a:defRPr/>
            </a:pPr>
            <a:endParaRPr lang="en-US" dirty="0"/>
          </a:p>
          <a:p>
            <a:pPr>
              <a:defRPr/>
            </a:pPr>
            <a:endParaRPr lang="en-US" dirty="0"/>
          </a:p>
        </p:txBody>
      </p:sp>
      <p:graphicFrame>
        <p:nvGraphicFramePr>
          <p:cNvPr id="6" name="Diagram 5">
            <a:extLst>
              <a:ext uri="{FF2B5EF4-FFF2-40B4-BE49-F238E27FC236}">
                <a16:creationId xmlns:a16="http://schemas.microsoft.com/office/drawing/2014/main" id="{A4E67E99-7DBB-4A35-9CA6-EACE87BDED3A}"/>
              </a:ext>
            </a:extLst>
          </p:cNvPr>
          <p:cNvGraphicFramePr/>
          <p:nvPr/>
        </p:nvGraphicFramePr>
        <p:xfrm>
          <a:off x="8971788" y="857251"/>
          <a:ext cx="1696212" cy="113842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7766" name="Espace réservé du contenu 2">
            <a:extLst>
              <a:ext uri="{FF2B5EF4-FFF2-40B4-BE49-F238E27FC236}">
                <a16:creationId xmlns:a16="http://schemas.microsoft.com/office/drawing/2014/main" id="{EF88E71D-8DB6-4DAB-A8B1-7060ED3657D8}"/>
              </a:ext>
            </a:extLst>
          </p:cNvPr>
          <p:cNvSpPr txBox="1">
            <a:spLocks noChangeArrowheads="1"/>
          </p:cNvSpPr>
          <p:nvPr/>
        </p:nvSpPr>
        <p:spPr bwMode="auto">
          <a:xfrm>
            <a:off x="8734424" y="2112963"/>
            <a:ext cx="238125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spcBef>
                <a:spcPct val="20000"/>
              </a:spcBef>
              <a:buChar char="•"/>
              <a:defRPr sz="3200">
                <a:solidFill>
                  <a:schemeClr val="tx1"/>
                </a:solidFill>
                <a:latin typeface="Trebuchet MS" panose="020B0603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Trebuchet MS" panose="020B0603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Trebuchet MS" panose="020B0603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Trebuchet MS" panose="020B0603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ea typeface="ＭＳ Ｐゴシック" panose="020B0600070205080204" pitchFamily="34" charset="-128"/>
              </a:defRPr>
            </a:lvl9pPr>
          </a:lstStyle>
          <a:p>
            <a:pPr algn="r" eaLnBrk="1" hangingPunct="1">
              <a:lnSpc>
                <a:spcPct val="90000"/>
              </a:lnSpc>
              <a:buFontTx/>
              <a:buNone/>
            </a:pPr>
            <a:r>
              <a:rPr lang="nl-BE" altLang="en-US" sz="2400" u="sng" dirty="0">
                <a:solidFill>
                  <a:srgbClr val="72BFC5"/>
                </a:solidFill>
                <a:latin typeface="Calibri" panose="020F0502020204030204" pitchFamily="34" charset="0"/>
              </a:rPr>
              <a:t>RESEARCH PHASE</a:t>
            </a:r>
            <a:endParaRPr lang="en-GB" altLang="en-US" sz="1800" dirty="0">
              <a:solidFill>
                <a:srgbClr val="72BFC5"/>
              </a:solidFill>
              <a:latin typeface="Calibri" panose="020F0502020204030204" pitchFamily="34" charset="0"/>
            </a:endParaRPr>
          </a:p>
        </p:txBody>
      </p:sp>
    </p:spTree>
    <p:extLst>
      <p:ext uri="{BB962C8B-B14F-4D97-AF65-F5344CB8AC3E}">
        <p14:creationId xmlns:p14="http://schemas.microsoft.com/office/powerpoint/2010/main" val="11762967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YW2009_ppt_bck_005">
            <a:extLst>
              <a:ext uri="{FF2B5EF4-FFF2-40B4-BE49-F238E27FC236}">
                <a16:creationId xmlns:a16="http://schemas.microsoft.com/office/drawing/2014/main" id="{CA2DC6CE-7378-4C57-84AB-978EE32C0D23}"/>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3337361"/>
            <a:ext cx="12512762" cy="9384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0" name="Picture 2" descr="http://ghiasi.org/wp-content/uploads/2012/06/Europe-2003-heatwave-elderly.jpg">
            <a:extLst>
              <a:ext uri="{FF2B5EF4-FFF2-40B4-BE49-F238E27FC236}">
                <a16:creationId xmlns:a16="http://schemas.microsoft.com/office/drawing/2014/main" id="{5CB0BB08-B63E-4047-970D-5EC345F3066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391619" y="3925889"/>
            <a:ext cx="3565685" cy="2336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kstvak 8">
            <a:extLst>
              <a:ext uri="{FF2B5EF4-FFF2-40B4-BE49-F238E27FC236}">
                <a16:creationId xmlns:a16="http://schemas.microsoft.com/office/drawing/2014/main" id="{5D08638A-9D14-47E3-9D3B-8AE14CF57435}"/>
              </a:ext>
            </a:extLst>
          </p:cNvPr>
          <p:cNvSpPr txBox="1"/>
          <p:nvPr/>
        </p:nvSpPr>
        <p:spPr>
          <a:xfrm>
            <a:off x="396922" y="702565"/>
            <a:ext cx="7597775" cy="6838795"/>
          </a:xfrm>
          <a:prstGeom prst="rect">
            <a:avLst/>
          </a:prstGeom>
          <a:noFill/>
        </p:spPr>
        <p:txBody>
          <a:bodyPr>
            <a:spAutoFit/>
          </a:bodyPr>
          <a:lstStyle/>
          <a:p>
            <a:pPr>
              <a:defRPr/>
            </a:pPr>
            <a:r>
              <a:rPr lang="nl-BE" b="1" dirty="0">
                <a:latin typeface="Calibri" panose="020F0502020204030204" pitchFamily="34" charset="0"/>
                <a:cs typeface="Calibri" panose="020F0502020204030204" pitchFamily="34" charset="0"/>
              </a:rPr>
              <a:t>National Heat Wave plan:</a:t>
            </a:r>
          </a:p>
          <a:p>
            <a:pPr marL="214313" indent="-214313">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set-up of a system for real-time surveillance of health data</a:t>
            </a:r>
          </a:p>
          <a:p>
            <a:pPr marL="214313" indent="-214313">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compilation of scientific recommendations on the prevention and treatment of heat-related diseases</a:t>
            </a:r>
          </a:p>
          <a:p>
            <a:pPr marL="214313" indent="-214313">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air-conditioning equipment for hospitals and retirement homes</a:t>
            </a:r>
          </a:p>
          <a:p>
            <a:pPr marL="214313" indent="-214313">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drawing up of emergency plans for retirement homes</a:t>
            </a:r>
          </a:p>
          <a:p>
            <a:pPr marL="214313" indent="-214313">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city-scale censuses of the isolated and vulnerable</a:t>
            </a:r>
          </a:p>
          <a:p>
            <a:pPr marL="214313" indent="-214313">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visits to those people during the alert periods</a:t>
            </a:r>
          </a:p>
          <a:p>
            <a:pPr marL="214313" indent="-214313">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and set-up of a warning system: repeated preventive message broadcasting by the media</a:t>
            </a:r>
          </a:p>
          <a:p>
            <a:pPr marL="214313" indent="-214313">
              <a:buFont typeface="Arial" panose="020B0604020202020204" pitchFamily="34" charset="0"/>
              <a:buChar char="•"/>
              <a:defRPr/>
            </a:pPr>
            <a:endParaRPr lang="en-US" dirty="0">
              <a:latin typeface="Calibri" panose="020F0502020204030204" pitchFamily="34" charset="0"/>
              <a:cs typeface="Calibri" panose="020F0502020204030204" pitchFamily="34" charset="0"/>
            </a:endParaRPr>
          </a:p>
          <a:p>
            <a:pPr>
              <a:defRPr/>
            </a:pPr>
            <a:r>
              <a:rPr lang="en-US" sz="2400" dirty="0">
                <a:latin typeface="Calibri" panose="020F0502020204030204" pitchFamily="34" charset="0"/>
                <a:cs typeface="Calibri" panose="020F0502020204030204" pitchFamily="34" charset="0"/>
              </a:rPr>
              <a:t>All the Directorates-General of the Ministry of Health </a:t>
            </a:r>
          </a:p>
          <a:p>
            <a:pPr>
              <a:defRPr/>
            </a:pPr>
            <a:r>
              <a:rPr lang="en-US" sz="2400" dirty="0">
                <a:latin typeface="Calibri" panose="020F0502020204030204" pitchFamily="34" charset="0"/>
                <a:cs typeface="Calibri" panose="020F0502020204030204" pitchFamily="34" charset="0"/>
              </a:rPr>
              <a:t>were involved together with the Directorate-General </a:t>
            </a:r>
          </a:p>
          <a:p>
            <a:pPr>
              <a:defRPr/>
            </a:pPr>
            <a:r>
              <a:rPr lang="en-US" sz="2400" dirty="0">
                <a:latin typeface="Calibri" panose="020F0502020204030204" pitchFamily="34" charset="0"/>
                <a:cs typeface="Calibri" panose="020F0502020204030204" pitchFamily="34" charset="0"/>
              </a:rPr>
              <a:t>for Civil Defense and Security.</a:t>
            </a:r>
          </a:p>
          <a:p>
            <a:pPr>
              <a:defRPr/>
            </a:pPr>
            <a:endParaRPr lang="nl-BE" dirty="0">
              <a:latin typeface="Calibri" panose="020F0502020204030204" pitchFamily="34" charset="0"/>
              <a:cs typeface="Calibri" panose="020F0502020204030204" pitchFamily="34" charset="0"/>
            </a:endParaRPr>
          </a:p>
          <a:p>
            <a:pPr>
              <a:defRPr/>
            </a:pPr>
            <a:endParaRPr lang="nl-BE" dirty="0"/>
          </a:p>
        </p:txBody>
      </p:sp>
      <p:graphicFrame>
        <p:nvGraphicFramePr>
          <p:cNvPr id="8" name="Diagram 7">
            <a:extLst>
              <a:ext uri="{FF2B5EF4-FFF2-40B4-BE49-F238E27FC236}">
                <a16:creationId xmlns:a16="http://schemas.microsoft.com/office/drawing/2014/main" id="{11E9C200-7689-40CE-94B3-692CDA560A10}"/>
              </a:ext>
            </a:extLst>
          </p:cNvPr>
          <p:cNvGraphicFramePr/>
          <p:nvPr/>
        </p:nvGraphicFramePr>
        <p:xfrm>
          <a:off x="8971788" y="857251"/>
          <a:ext cx="1696212" cy="11384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9813" name="Espace réservé du contenu 2">
            <a:extLst>
              <a:ext uri="{FF2B5EF4-FFF2-40B4-BE49-F238E27FC236}">
                <a16:creationId xmlns:a16="http://schemas.microsoft.com/office/drawing/2014/main" id="{F3C71B73-B217-4200-A3E0-C900585A8261}"/>
              </a:ext>
            </a:extLst>
          </p:cNvPr>
          <p:cNvSpPr txBox="1">
            <a:spLocks noChangeArrowheads="1"/>
          </p:cNvSpPr>
          <p:nvPr/>
        </p:nvSpPr>
        <p:spPr bwMode="auto">
          <a:xfrm>
            <a:off x="8839200" y="2133600"/>
            <a:ext cx="238125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spcBef>
                <a:spcPct val="20000"/>
              </a:spcBef>
              <a:buChar char="•"/>
              <a:defRPr sz="3200">
                <a:solidFill>
                  <a:schemeClr val="tx1"/>
                </a:solidFill>
                <a:latin typeface="Trebuchet MS" panose="020B0603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Trebuchet MS" panose="020B0603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Trebuchet MS" panose="020B0603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Trebuchet MS" panose="020B0603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ea typeface="ＭＳ Ｐゴシック" panose="020B0600070205080204" pitchFamily="34" charset="-128"/>
              </a:defRPr>
            </a:lvl9pPr>
          </a:lstStyle>
          <a:p>
            <a:pPr algn="r" eaLnBrk="1" hangingPunct="1">
              <a:lnSpc>
                <a:spcPct val="90000"/>
              </a:lnSpc>
              <a:buFontTx/>
              <a:buNone/>
            </a:pPr>
            <a:r>
              <a:rPr lang="nl-BE" altLang="en-US" sz="2400" u="sng">
                <a:solidFill>
                  <a:srgbClr val="72BFC5"/>
                </a:solidFill>
                <a:latin typeface="Calibri" panose="020F0502020204030204" pitchFamily="34" charset="0"/>
              </a:rPr>
              <a:t>RESEARCH PHASE</a:t>
            </a:r>
            <a:endParaRPr lang="en-GB" altLang="en-US" sz="1800">
              <a:solidFill>
                <a:srgbClr val="72BFC5"/>
              </a:solidFill>
              <a:latin typeface="Calibri" panose="020F0502020204030204" pitchFamily="34" charset="0"/>
            </a:endParaRPr>
          </a:p>
        </p:txBody>
      </p:sp>
    </p:spTree>
    <p:extLst>
      <p:ext uri="{BB962C8B-B14F-4D97-AF65-F5344CB8AC3E}">
        <p14:creationId xmlns:p14="http://schemas.microsoft.com/office/powerpoint/2010/main" val="21154369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YW2009_ppt_bck_005">
            <a:extLst>
              <a:ext uri="{FF2B5EF4-FFF2-40B4-BE49-F238E27FC236}">
                <a16:creationId xmlns:a16="http://schemas.microsoft.com/office/drawing/2014/main" id="{52BD0DC1-91CB-42A5-A5C7-B2B7AC91A466}"/>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3337361"/>
            <a:ext cx="12512762" cy="9384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a:extLst>
              <a:ext uri="{FF2B5EF4-FFF2-40B4-BE49-F238E27FC236}">
                <a16:creationId xmlns:a16="http://schemas.microsoft.com/office/drawing/2014/main" id="{4F36E592-97AA-47A8-8CC8-3E2CED635517}"/>
              </a:ext>
            </a:extLst>
          </p:cNvPr>
          <p:cNvSpPr>
            <a:spLocks noGrp="1"/>
          </p:cNvSpPr>
          <p:nvPr>
            <p:ph type="title"/>
          </p:nvPr>
        </p:nvSpPr>
        <p:spPr>
          <a:xfrm>
            <a:off x="544512" y="573089"/>
            <a:ext cx="10972800" cy="1143000"/>
          </a:xfrm>
        </p:spPr>
        <p:txBody>
          <a:bodyPr>
            <a:normAutofit fontScale="90000"/>
          </a:bodyPr>
          <a:lstStyle/>
          <a:p>
            <a:pPr>
              <a:defRPr/>
            </a:pPr>
            <a:r>
              <a:rPr lang="en-US" dirty="0">
                <a:latin typeface="Calibri" panose="020F0502020204030204" pitchFamily="34" charset="0"/>
                <a:cs typeface="Calibri" panose="020F0502020204030204" pitchFamily="34" charset="0"/>
              </a:rPr>
              <a:t>Impact on excessive deaths: positive gender eff</a:t>
            </a:r>
            <a:r>
              <a:rPr lang="nl-BE" dirty="0">
                <a:latin typeface="Calibri" panose="020F0502020204030204" pitchFamily="34" charset="0"/>
                <a:cs typeface="Calibri" panose="020F0502020204030204" pitchFamily="34" charset="0"/>
              </a:rPr>
              <a:t>ect</a:t>
            </a:r>
          </a:p>
        </p:txBody>
      </p:sp>
      <p:sp>
        <p:nvSpPr>
          <p:cNvPr id="120835" name="Tijdelijke aanduiding voor inhoud 2">
            <a:extLst>
              <a:ext uri="{FF2B5EF4-FFF2-40B4-BE49-F238E27FC236}">
                <a16:creationId xmlns:a16="http://schemas.microsoft.com/office/drawing/2014/main" id="{AC5A31DF-C72D-493C-BBFC-F97F9EB49C26}"/>
              </a:ext>
            </a:extLst>
          </p:cNvPr>
          <p:cNvSpPr>
            <a:spLocks noGrp="1" noChangeArrowheads="1"/>
          </p:cNvSpPr>
          <p:nvPr>
            <p:ph idx="1"/>
          </p:nvPr>
        </p:nvSpPr>
        <p:spPr/>
        <p:txBody>
          <a:bodyPr/>
          <a:lstStyle/>
          <a:p>
            <a:pPr fontAlgn="t"/>
            <a:endParaRPr lang="nl-BE" altLang="en-US" dirty="0">
              <a:ea typeface="ＭＳ Ｐゴシック" panose="020B0600070205080204" pitchFamily="34" charset="-128"/>
            </a:endParaRPr>
          </a:p>
          <a:p>
            <a:endParaRPr lang="nl-BE" altLang="en-US" dirty="0">
              <a:ea typeface="ＭＳ Ｐゴシック" panose="020B0600070205080204" pitchFamily="34" charset="-128"/>
            </a:endParaRPr>
          </a:p>
        </p:txBody>
      </p:sp>
      <p:graphicFrame>
        <p:nvGraphicFramePr>
          <p:cNvPr id="6" name="Tijdelijke aanduiding voor inhoud 6">
            <a:extLst>
              <a:ext uri="{FF2B5EF4-FFF2-40B4-BE49-F238E27FC236}">
                <a16:creationId xmlns:a16="http://schemas.microsoft.com/office/drawing/2014/main" id="{94130B40-09C9-4890-ABAA-D01F44ED53E6}"/>
              </a:ext>
            </a:extLst>
          </p:cNvPr>
          <p:cNvGraphicFramePr>
            <a:graphicFrameLocks/>
          </p:cNvGraphicFramePr>
          <p:nvPr/>
        </p:nvGraphicFramePr>
        <p:xfrm>
          <a:off x="1828800" y="1831975"/>
          <a:ext cx="8404224" cy="4068856"/>
        </p:xfrm>
        <a:graphic>
          <a:graphicData uri="http://schemas.openxmlformats.org/drawingml/2006/table">
            <a:tbl>
              <a:tblPr firstRow="1" bandRow="1">
                <a:tableStyleId>{5C22544A-7EE6-4342-B048-85BDC9FD1C3A}</a:tableStyleId>
              </a:tblPr>
              <a:tblGrid>
                <a:gridCol w="2101056">
                  <a:extLst>
                    <a:ext uri="{9D8B030D-6E8A-4147-A177-3AD203B41FA5}">
                      <a16:colId xmlns:a16="http://schemas.microsoft.com/office/drawing/2014/main" val="20000"/>
                    </a:ext>
                  </a:extLst>
                </a:gridCol>
                <a:gridCol w="2101056">
                  <a:extLst>
                    <a:ext uri="{9D8B030D-6E8A-4147-A177-3AD203B41FA5}">
                      <a16:colId xmlns:a16="http://schemas.microsoft.com/office/drawing/2014/main" val="20001"/>
                    </a:ext>
                  </a:extLst>
                </a:gridCol>
                <a:gridCol w="2101056">
                  <a:extLst>
                    <a:ext uri="{9D8B030D-6E8A-4147-A177-3AD203B41FA5}">
                      <a16:colId xmlns:a16="http://schemas.microsoft.com/office/drawing/2014/main" val="20002"/>
                    </a:ext>
                  </a:extLst>
                </a:gridCol>
                <a:gridCol w="2101056">
                  <a:extLst>
                    <a:ext uri="{9D8B030D-6E8A-4147-A177-3AD203B41FA5}">
                      <a16:colId xmlns:a16="http://schemas.microsoft.com/office/drawing/2014/main" val="20003"/>
                    </a:ext>
                  </a:extLst>
                </a:gridCol>
              </a:tblGrid>
              <a:tr h="1531513">
                <a:tc>
                  <a:txBody>
                    <a:bodyPr/>
                    <a:lstStyle/>
                    <a:p>
                      <a:r>
                        <a:rPr lang="en-US" sz="2400" noProof="0" dirty="0"/>
                        <a:t>Heat Wave 2006</a:t>
                      </a:r>
                    </a:p>
                  </a:txBody>
                  <a:tcPr marL="68577" marR="68577" marT="34283" marB="34283"/>
                </a:tc>
                <a:tc>
                  <a:txBody>
                    <a:bodyPr/>
                    <a:lstStyle/>
                    <a:p>
                      <a:r>
                        <a:rPr lang="en-US" sz="2400" noProof="0" dirty="0"/>
                        <a:t>Observed</a:t>
                      </a:r>
                    </a:p>
                  </a:txBody>
                  <a:tcPr marL="68577" marR="68577" marT="34283" marB="34283"/>
                </a:tc>
                <a:tc>
                  <a:txBody>
                    <a:bodyPr/>
                    <a:lstStyle/>
                    <a:p>
                      <a:r>
                        <a:rPr lang="en-US" sz="2400" noProof="0" dirty="0"/>
                        <a:t>Expected</a:t>
                      </a:r>
                    </a:p>
                    <a:p>
                      <a:r>
                        <a:rPr lang="en-US" sz="2400" noProof="0" dirty="0"/>
                        <a:t>(based on 2003 heat wave)</a:t>
                      </a:r>
                    </a:p>
                  </a:txBody>
                  <a:tcPr marL="68577" marR="68577" marT="34283" marB="34283"/>
                </a:tc>
                <a:tc>
                  <a:txBody>
                    <a:bodyPr/>
                    <a:lstStyle/>
                    <a:p>
                      <a:r>
                        <a:rPr lang="en-US" sz="2400" noProof="0" dirty="0"/>
                        <a:t>difference</a:t>
                      </a:r>
                    </a:p>
                  </a:txBody>
                  <a:tcPr marL="68577" marR="68577" marT="34283" marB="34283"/>
                </a:tc>
                <a:extLst>
                  <a:ext uri="{0D108BD9-81ED-4DB2-BD59-A6C34878D82A}">
                    <a16:rowId xmlns:a16="http://schemas.microsoft.com/office/drawing/2014/main" val="10000"/>
                  </a:ext>
                </a:extLst>
              </a:tr>
              <a:tr h="434303">
                <a:tc>
                  <a:txBody>
                    <a:bodyPr/>
                    <a:lstStyle/>
                    <a:p>
                      <a:r>
                        <a:rPr lang="en-US" sz="2400" noProof="0" dirty="0"/>
                        <a:t>Men 55-74</a:t>
                      </a:r>
                    </a:p>
                  </a:txBody>
                  <a:tcPr marL="68577" marR="68577" marT="34283" marB="34283"/>
                </a:tc>
                <a:tc>
                  <a:txBody>
                    <a:bodyPr/>
                    <a:lstStyle/>
                    <a:p>
                      <a:r>
                        <a:rPr lang="en-US" sz="2400" noProof="0" dirty="0"/>
                        <a:t>230 – 57%</a:t>
                      </a:r>
                    </a:p>
                  </a:txBody>
                  <a:tcPr marL="68577" marR="68577" marT="34283" marB="34283"/>
                </a:tc>
                <a:tc>
                  <a:txBody>
                    <a:bodyPr/>
                    <a:lstStyle/>
                    <a:p>
                      <a:r>
                        <a:rPr lang="en-US" sz="2400" noProof="0" dirty="0"/>
                        <a:t>669 – 58%</a:t>
                      </a:r>
                    </a:p>
                  </a:txBody>
                  <a:tcPr marL="68577" marR="68577" marT="34283" marB="34283"/>
                </a:tc>
                <a:tc>
                  <a:txBody>
                    <a:bodyPr/>
                    <a:lstStyle/>
                    <a:p>
                      <a:r>
                        <a:rPr lang="en-US" sz="2400" noProof="0" dirty="0"/>
                        <a:t>- 439</a:t>
                      </a:r>
                    </a:p>
                  </a:txBody>
                  <a:tcPr marL="68577" marR="68577" marT="34283" marB="34283"/>
                </a:tc>
                <a:extLst>
                  <a:ext uri="{0D108BD9-81ED-4DB2-BD59-A6C34878D82A}">
                    <a16:rowId xmlns:a16="http://schemas.microsoft.com/office/drawing/2014/main" val="10001"/>
                  </a:ext>
                </a:extLst>
              </a:tr>
              <a:tr h="800039">
                <a:tc>
                  <a:txBody>
                    <a:bodyPr/>
                    <a:lstStyle/>
                    <a:p>
                      <a:r>
                        <a:rPr lang="en-US" sz="2400" noProof="0" dirty="0"/>
                        <a:t>Women</a:t>
                      </a:r>
                      <a:r>
                        <a:rPr lang="en-US" sz="2400" baseline="0" noProof="0" dirty="0"/>
                        <a:t> 55-74</a:t>
                      </a:r>
                      <a:endParaRPr lang="en-US" sz="2400" noProof="0" dirty="0"/>
                    </a:p>
                  </a:txBody>
                  <a:tcPr marL="68577" marR="68577" marT="34283" marB="34283"/>
                </a:tc>
                <a:tc>
                  <a:txBody>
                    <a:bodyPr/>
                    <a:lstStyle/>
                    <a:p>
                      <a:r>
                        <a:rPr lang="en-US" sz="2400" noProof="0" dirty="0"/>
                        <a:t>173 -  43%</a:t>
                      </a:r>
                    </a:p>
                  </a:txBody>
                  <a:tcPr marL="68577" marR="68577" marT="34283" marB="34283"/>
                </a:tc>
                <a:tc>
                  <a:txBody>
                    <a:bodyPr/>
                    <a:lstStyle/>
                    <a:p>
                      <a:r>
                        <a:rPr lang="en-US" sz="2400" noProof="0" dirty="0"/>
                        <a:t>467 – 42% </a:t>
                      </a:r>
                    </a:p>
                  </a:txBody>
                  <a:tcPr marL="68577" marR="68577" marT="34283" marB="34283"/>
                </a:tc>
                <a:tc>
                  <a:txBody>
                    <a:bodyPr/>
                    <a:lstStyle/>
                    <a:p>
                      <a:r>
                        <a:rPr lang="en-US" sz="2400" noProof="0" dirty="0"/>
                        <a:t>- 294</a:t>
                      </a:r>
                    </a:p>
                  </a:txBody>
                  <a:tcPr marL="68577" marR="68577" marT="34283" marB="34283"/>
                </a:tc>
                <a:extLst>
                  <a:ext uri="{0D108BD9-81ED-4DB2-BD59-A6C34878D82A}">
                    <a16:rowId xmlns:a16="http://schemas.microsoft.com/office/drawing/2014/main" val="10002"/>
                  </a:ext>
                </a:extLst>
              </a:tr>
              <a:tr h="434303">
                <a:tc>
                  <a:txBody>
                    <a:bodyPr/>
                    <a:lstStyle/>
                    <a:p>
                      <a:endParaRPr lang="en-US" sz="2400" noProof="0" dirty="0"/>
                    </a:p>
                  </a:txBody>
                  <a:tcPr marL="68577" marR="68577" marT="34283" marB="34283"/>
                </a:tc>
                <a:tc>
                  <a:txBody>
                    <a:bodyPr/>
                    <a:lstStyle/>
                    <a:p>
                      <a:endParaRPr lang="en-US" sz="2400" noProof="0" dirty="0"/>
                    </a:p>
                  </a:txBody>
                  <a:tcPr marL="68577" marR="68577" marT="34283" marB="34283"/>
                </a:tc>
                <a:tc>
                  <a:txBody>
                    <a:bodyPr/>
                    <a:lstStyle/>
                    <a:p>
                      <a:endParaRPr lang="en-US" sz="2400" noProof="0" dirty="0"/>
                    </a:p>
                  </a:txBody>
                  <a:tcPr marL="68577" marR="68577" marT="34283" marB="34283"/>
                </a:tc>
                <a:tc>
                  <a:txBody>
                    <a:bodyPr/>
                    <a:lstStyle/>
                    <a:p>
                      <a:endParaRPr lang="en-US" sz="2400" noProof="0" dirty="0"/>
                    </a:p>
                  </a:txBody>
                  <a:tcPr marL="68577" marR="68577" marT="34283" marB="34283"/>
                </a:tc>
                <a:extLst>
                  <a:ext uri="{0D108BD9-81ED-4DB2-BD59-A6C34878D82A}">
                    <a16:rowId xmlns:a16="http://schemas.microsoft.com/office/drawing/2014/main" val="10003"/>
                  </a:ext>
                </a:extLst>
              </a:tr>
              <a:tr h="434303">
                <a:tc>
                  <a:txBody>
                    <a:bodyPr/>
                    <a:lstStyle/>
                    <a:p>
                      <a:r>
                        <a:rPr lang="en-US" sz="2400" noProof="0" dirty="0"/>
                        <a:t>Men &gt;</a:t>
                      </a:r>
                      <a:r>
                        <a:rPr lang="en-US" sz="2400" baseline="0" noProof="0" dirty="0"/>
                        <a:t> 74</a:t>
                      </a:r>
                      <a:endParaRPr lang="en-US" sz="2400" noProof="0" dirty="0"/>
                    </a:p>
                  </a:txBody>
                  <a:tcPr marL="68577" marR="68577" marT="34283" marB="34283"/>
                </a:tc>
                <a:tc>
                  <a:txBody>
                    <a:bodyPr/>
                    <a:lstStyle/>
                    <a:p>
                      <a:r>
                        <a:rPr lang="en-US" sz="2400" noProof="0" dirty="0"/>
                        <a:t>536  –  43%</a:t>
                      </a:r>
                    </a:p>
                  </a:txBody>
                  <a:tcPr marL="68577" marR="68577" marT="34283" marB="34283"/>
                </a:tc>
                <a:tc>
                  <a:txBody>
                    <a:bodyPr/>
                    <a:lstStyle/>
                    <a:p>
                      <a:r>
                        <a:rPr lang="en-US" sz="2400" noProof="0" dirty="0"/>
                        <a:t>1628 –  32%</a:t>
                      </a:r>
                    </a:p>
                  </a:txBody>
                  <a:tcPr marL="68577" marR="68577" marT="34283" marB="34283"/>
                </a:tc>
                <a:tc>
                  <a:txBody>
                    <a:bodyPr/>
                    <a:lstStyle/>
                    <a:p>
                      <a:r>
                        <a:rPr lang="en-US" sz="2400" noProof="0" dirty="0"/>
                        <a:t>-1092</a:t>
                      </a:r>
                    </a:p>
                  </a:txBody>
                  <a:tcPr marL="68577" marR="68577" marT="34283" marB="34283"/>
                </a:tc>
                <a:extLst>
                  <a:ext uri="{0D108BD9-81ED-4DB2-BD59-A6C34878D82A}">
                    <a16:rowId xmlns:a16="http://schemas.microsoft.com/office/drawing/2014/main" val="10004"/>
                  </a:ext>
                </a:extLst>
              </a:tr>
              <a:tr h="434303">
                <a:tc>
                  <a:txBody>
                    <a:bodyPr/>
                    <a:lstStyle/>
                    <a:p>
                      <a:r>
                        <a:rPr lang="en-US" sz="2400" noProof="0" dirty="0"/>
                        <a:t>Women &gt; 74</a:t>
                      </a:r>
                    </a:p>
                  </a:txBody>
                  <a:tcPr marL="68577" marR="68577" marT="34283" marB="34283"/>
                </a:tc>
                <a:tc>
                  <a:txBody>
                    <a:bodyPr/>
                    <a:lstStyle/>
                    <a:p>
                      <a:r>
                        <a:rPr lang="en-US" sz="2400" noProof="0" dirty="0"/>
                        <a:t>740 – 57% </a:t>
                      </a:r>
                    </a:p>
                  </a:txBody>
                  <a:tcPr marL="68577" marR="68577" marT="34283" marB="34283"/>
                </a:tc>
                <a:tc>
                  <a:txBody>
                    <a:bodyPr/>
                    <a:lstStyle/>
                    <a:p>
                      <a:r>
                        <a:rPr lang="en-US" sz="2400" noProof="0" dirty="0"/>
                        <a:t>3423 – 67%</a:t>
                      </a:r>
                    </a:p>
                  </a:txBody>
                  <a:tcPr marL="68577" marR="68577" marT="34283" marB="34283"/>
                </a:tc>
                <a:tc>
                  <a:txBody>
                    <a:bodyPr/>
                    <a:lstStyle/>
                    <a:p>
                      <a:r>
                        <a:rPr lang="en-US" sz="2400" noProof="0" dirty="0"/>
                        <a:t>-2683</a:t>
                      </a:r>
                    </a:p>
                  </a:txBody>
                  <a:tcPr marL="68577" marR="68577" marT="34283" marB="34283"/>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142396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YW2009_ppt_bck_005">
            <a:extLst>
              <a:ext uri="{FF2B5EF4-FFF2-40B4-BE49-F238E27FC236}">
                <a16:creationId xmlns:a16="http://schemas.microsoft.com/office/drawing/2014/main" id="{B8A2E0B2-801C-461F-A329-94187B4BB86E}"/>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3337361"/>
            <a:ext cx="12512762" cy="9384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a:extLst>
              <a:ext uri="{FF2B5EF4-FFF2-40B4-BE49-F238E27FC236}">
                <a16:creationId xmlns:a16="http://schemas.microsoft.com/office/drawing/2014/main" id="{88D843A6-2C51-4FC1-B5E1-F297EBB97296}"/>
              </a:ext>
            </a:extLst>
          </p:cNvPr>
          <p:cNvSpPr>
            <a:spLocks noGrp="1"/>
          </p:cNvSpPr>
          <p:nvPr>
            <p:ph type="title"/>
          </p:nvPr>
        </p:nvSpPr>
        <p:spPr>
          <a:xfrm>
            <a:off x="-56769" y="876519"/>
            <a:ext cx="4481024" cy="1285544"/>
          </a:xfrm>
        </p:spPr>
        <p:txBody>
          <a:bodyPr>
            <a:normAutofit/>
          </a:bodyPr>
          <a:lstStyle/>
          <a:p>
            <a:r>
              <a:rPr lang="en-GB" b="1" dirty="0">
                <a:solidFill>
                  <a:srgbClr val="002060"/>
                </a:solidFill>
              </a:rPr>
              <a:t>Some tips…. </a:t>
            </a:r>
          </a:p>
        </p:txBody>
      </p:sp>
      <p:sp>
        <p:nvSpPr>
          <p:cNvPr id="3" name="Tijdelijke aanduiding voor inhoud 2">
            <a:extLst>
              <a:ext uri="{FF2B5EF4-FFF2-40B4-BE49-F238E27FC236}">
                <a16:creationId xmlns:a16="http://schemas.microsoft.com/office/drawing/2014/main" id="{39A042DB-8006-4E01-81ED-F093EE1A881C}"/>
              </a:ext>
            </a:extLst>
          </p:cNvPr>
          <p:cNvSpPr>
            <a:spLocks noGrp="1"/>
          </p:cNvSpPr>
          <p:nvPr>
            <p:ph idx="1"/>
          </p:nvPr>
        </p:nvSpPr>
        <p:spPr>
          <a:xfrm>
            <a:off x="528592" y="2162063"/>
            <a:ext cx="5727789" cy="3720782"/>
          </a:xfrm>
        </p:spPr>
        <p:txBody>
          <a:bodyPr>
            <a:noAutofit/>
          </a:bodyPr>
          <a:lstStyle/>
          <a:p>
            <a:r>
              <a:rPr lang="en-GB" sz="2400" dirty="0">
                <a:solidFill>
                  <a:srgbClr val="002060"/>
                </a:solidFill>
              </a:rPr>
              <a:t>Use sex-disaggregated datasets</a:t>
            </a:r>
          </a:p>
          <a:p>
            <a:r>
              <a:rPr lang="en-GB" sz="2400" dirty="0">
                <a:solidFill>
                  <a:srgbClr val="002060"/>
                </a:solidFill>
              </a:rPr>
              <a:t>Use research methodologies that allow a differentiated analysis of female and male target groups</a:t>
            </a:r>
          </a:p>
          <a:p>
            <a:r>
              <a:rPr lang="en-GB" sz="2400" dirty="0">
                <a:solidFill>
                  <a:srgbClr val="002060"/>
                </a:solidFill>
              </a:rPr>
              <a:t>Use gender-sensitive indicators to measure the impact of the research on women and men</a:t>
            </a:r>
          </a:p>
          <a:p>
            <a:r>
              <a:rPr lang="en-GB" sz="2400" dirty="0">
                <a:solidFill>
                  <a:srgbClr val="002060"/>
                </a:solidFill>
              </a:rPr>
              <a:t>Test your design(s) with female and male groups and pay attention to differences in user experience</a:t>
            </a:r>
          </a:p>
        </p:txBody>
      </p:sp>
      <p:pic>
        <p:nvPicPr>
          <p:cNvPr id="6" name="Afbeelding 5">
            <a:extLst>
              <a:ext uri="{FF2B5EF4-FFF2-40B4-BE49-F238E27FC236}">
                <a16:creationId xmlns:a16="http://schemas.microsoft.com/office/drawing/2014/main" id="{A1323AAA-D323-413C-9D38-565DA54A943A}"/>
              </a:ext>
            </a:extLst>
          </p:cNvPr>
          <p:cNvPicPr>
            <a:picLocks noChangeAspect="1"/>
          </p:cNvPicPr>
          <p:nvPr/>
        </p:nvPicPr>
        <p:blipFill rotWithShape="1">
          <a:blip r:embed="rId3"/>
          <a:srcRect l="26356"/>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3054108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YW2009_ppt_bck_005">
            <a:extLst>
              <a:ext uri="{FF2B5EF4-FFF2-40B4-BE49-F238E27FC236}">
                <a16:creationId xmlns:a16="http://schemas.microsoft.com/office/drawing/2014/main" id="{636F4A45-2A7A-4284-BAC7-270927FEE695}"/>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3258406"/>
            <a:ext cx="12512762" cy="9384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a:extLst>
              <a:ext uri="{FF2B5EF4-FFF2-40B4-BE49-F238E27FC236}">
                <a16:creationId xmlns:a16="http://schemas.microsoft.com/office/drawing/2014/main" id="{F2ECB6AD-8B03-4699-9A11-8AE64D1E797A}"/>
              </a:ext>
            </a:extLst>
          </p:cNvPr>
          <p:cNvSpPr>
            <a:spLocks noGrp="1"/>
          </p:cNvSpPr>
          <p:nvPr>
            <p:ph type="title"/>
          </p:nvPr>
        </p:nvSpPr>
        <p:spPr>
          <a:xfrm>
            <a:off x="759062" y="1182834"/>
            <a:ext cx="7978538" cy="1334042"/>
          </a:xfrm>
        </p:spPr>
        <p:txBody>
          <a:bodyPr>
            <a:normAutofit fontScale="90000"/>
          </a:bodyPr>
          <a:lstStyle/>
          <a:p>
            <a:pPr algn="l"/>
            <a:r>
              <a:rPr lang="en-GB" b="1" dirty="0">
                <a:solidFill>
                  <a:srgbClr val="002060"/>
                </a:solidFill>
              </a:rPr>
              <a:t>Science with and for Society</a:t>
            </a:r>
            <a:br>
              <a:rPr lang="en-GB" b="1" dirty="0">
                <a:solidFill>
                  <a:srgbClr val="002060"/>
                </a:solidFill>
              </a:rPr>
            </a:br>
            <a:r>
              <a:rPr lang="en-GB" b="1" dirty="0">
                <a:solidFill>
                  <a:srgbClr val="002060"/>
                </a:solidFill>
              </a:rPr>
              <a:t>strategic orientations:</a:t>
            </a:r>
          </a:p>
        </p:txBody>
      </p:sp>
      <p:sp>
        <p:nvSpPr>
          <p:cNvPr id="3" name="Tijdelijke aanduiding voor inhoud 2">
            <a:extLst>
              <a:ext uri="{FF2B5EF4-FFF2-40B4-BE49-F238E27FC236}">
                <a16:creationId xmlns:a16="http://schemas.microsoft.com/office/drawing/2014/main" id="{355B17B1-A3C3-47B5-8D14-2D4A9932CA60}"/>
              </a:ext>
            </a:extLst>
          </p:cNvPr>
          <p:cNvSpPr>
            <a:spLocks noGrp="1"/>
          </p:cNvSpPr>
          <p:nvPr>
            <p:ph idx="1"/>
          </p:nvPr>
        </p:nvSpPr>
        <p:spPr>
          <a:xfrm>
            <a:off x="609600" y="2753139"/>
            <a:ext cx="10972800" cy="4104861"/>
          </a:xfrm>
        </p:spPr>
        <p:txBody>
          <a:bodyPr>
            <a:normAutofit/>
          </a:bodyPr>
          <a:lstStyle/>
          <a:p>
            <a:pPr marL="514350" indent="-514350">
              <a:buFont typeface="+mj-lt"/>
              <a:buAutoNum type="arabicPeriod"/>
            </a:pPr>
            <a:r>
              <a:rPr lang="en-US" dirty="0">
                <a:solidFill>
                  <a:srgbClr val="002060"/>
                </a:solidFill>
              </a:rPr>
              <a:t>Accelerating and catalyzing processes of institutional change </a:t>
            </a:r>
          </a:p>
          <a:p>
            <a:pPr marL="514350" indent="-514350">
              <a:buFont typeface="+mj-lt"/>
              <a:buAutoNum type="arabicPeriod"/>
            </a:pPr>
            <a:r>
              <a:rPr lang="en-US" dirty="0">
                <a:solidFill>
                  <a:srgbClr val="002060"/>
                </a:solidFill>
              </a:rPr>
              <a:t>Stepping up support to Gender Equality in Research &amp; Innovation policy</a:t>
            </a:r>
          </a:p>
          <a:p>
            <a:pPr marL="514350" indent="-514350">
              <a:buFont typeface="+mj-lt"/>
              <a:buAutoNum type="arabicPeriod"/>
            </a:pPr>
            <a:r>
              <a:rPr lang="en-US" dirty="0">
                <a:solidFill>
                  <a:srgbClr val="002060"/>
                </a:solidFill>
              </a:rPr>
              <a:t>Building the territorial dimension of </a:t>
            </a:r>
            <a:r>
              <a:rPr lang="en-US" dirty="0" err="1">
                <a:solidFill>
                  <a:srgbClr val="002060"/>
                </a:solidFill>
              </a:rPr>
              <a:t>SwafS</a:t>
            </a:r>
            <a:r>
              <a:rPr lang="en-US" dirty="0">
                <a:solidFill>
                  <a:srgbClr val="002060"/>
                </a:solidFill>
              </a:rPr>
              <a:t> partnerships </a:t>
            </a:r>
          </a:p>
          <a:p>
            <a:pPr marL="514350" indent="-514350">
              <a:buFont typeface="+mj-lt"/>
              <a:buAutoNum type="arabicPeriod"/>
            </a:pPr>
            <a:r>
              <a:rPr lang="en-US" dirty="0">
                <a:solidFill>
                  <a:srgbClr val="002060"/>
                </a:solidFill>
              </a:rPr>
              <a:t>Exploring and supporting citizen science</a:t>
            </a:r>
          </a:p>
          <a:p>
            <a:pPr marL="514350" indent="-514350">
              <a:buFont typeface="+mj-lt"/>
              <a:buAutoNum type="arabicPeriod"/>
            </a:pPr>
            <a:r>
              <a:rPr lang="en-US" dirty="0">
                <a:solidFill>
                  <a:srgbClr val="002060"/>
                </a:solidFill>
              </a:rPr>
              <a:t>Building the knowledge base for </a:t>
            </a:r>
            <a:r>
              <a:rPr lang="en-US" dirty="0" err="1">
                <a:solidFill>
                  <a:srgbClr val="002060"/>
                </a:solidFill>
              </a:rPr>
              <a:t>SwafS</a:t>
            </a:r>
            <a:endParaRPr lang="en-US" dirty="0">
              <a:solidFill>
                <a:srgbClr val="002060"/>
              </a:solidFill>
            </a:endParaRPr>
          </a:p>
          <a:p>
            <a:endParaRPr lang="en-US" dirty="0"/>
          </a:p>
          <a:p>
            <a:pPr marL="0" indent="0">
              <a:buNone/>
            </a:pPr>
            <a:endParaRPr lang="en-US" dirty="0"/>
          </a:p>
          <a:p>
            <a:endParaRPr lang="nl-BE" dirty="0"/>
          </a:p>
        </p:txBody>
      </p:sp>
    </p:spTree>
    <p:extLst>
      <p:ext uri="{BB962C8B-B14F-4D97-AF65-F5344CB8AC3E}">
        <p14:creationId xmlns:p14="http://schemas.microsoft.com/office/powerpoint/2010/main" val="37213978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YW2009_ppt_bck_005">
            <a:extLst>
              <a:ext uri="{FF2B5EF4-FFF2-40B4-BE49-F238E27FC236}">
                <a16:creationId xmlns:a16="http://schemas.microsoft.com/office/drawing/2014/main" id="{FF015867-0A32-4692-BF24-1E482F537529}"/>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3337361"/>
            <a:ext cx="12512762" cy="9384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a:extLst>
              <a:ext uri="{FF2B5EF4-FFF2-40B4-BE49-F238E27FC236}">
                <a16:creationId xmlns:a16="http://schemas.microsoft.com/office/drawing/2014/main" id="{F2ECB6AD-8B03-4699-9A11-8AE64D1E797A}"/>
              </a:ext>
            </a:extLst>
          </p:cNvPr>
          <p:cNvSpPr>
            <a:spLocks noGrp="1"/>
          </p:cNvSpPr>
          <p:nvPr>
            <p:ph type="title"/>
          </p:nvPr>
        </p:nvSpPr>
        <p:spPr>
          <a:xfrm>
            <a:off x="393031" y="1689141"/>
            <a:ext cx="7160294" cy="663825"/>
          </a:xfrm>
        </p:spPr>
        <p:txBody>
          <a:bodyPr>
            <a:normAutofit fontScale="90000"/>
          </a:bodyPr>
          <a:lstStyle/>
          <a:p>
            <a:pPr algn="l"/>
            <a:r>
              <a:rPr lang="en-GB" b="1" dirty="0">
                <a:solidFill>
                  <a:srgbClr val="002060"/>
                </a:solidFill>
              </a:rPr>
              <a:t>Science with and for Society:</a:t>
            </a:r>
            <a:br>
              <a:rPr lang="en-GB" b="1" dirty="0">
                <a:solidFill>
                  <a:srgbClr val="002060"/>
                </a:solidFill>
              </a:rPr>
            </a:br>
            <a:r>
              <a:rPr lang="en-GB" b="1" dirty="0">
                <a:solidFill>
                  <a:srgbClr val="002060"/>
                </a:solidFill>
              </a:rPr>
              <a:t>strategic orientations</a:t>
            </a:r>
          </a:p>
        </p:txBody>
      </p:sp>
      <p:sp>
        <p:nvSpPr>
          <p:cNvPr id="3" name="Tijdelijke aanduiding voor inhoud 2">
            <a:extLst>
              <a:ext uri="{FF2B5EF4-FFF2-40B4-BE49-F238E27FC236}">
                <a16:creationId xmlns:a16="http://schemas.microsoft.com/office/drawing/2014/main" id="{355B17B1-A3C3-47B5-8D14-2D4A9932CA60}"/>
              </a:ext>
            </a:extLst>
          </p:cNvPr>
          <p:cNvSpPr>
            <a:spLocks noGrp="1"/>
          </p:cNvSpPr>
          <p:nvPr>
            <p:ph idx="1"/>
          </p:nvPr>
        </p:nvSpPr>
        <p:spPr>
          <a:xfrm>
            <a:off x="393031" y="2753139"/>
            <a:ext cx="10972800" cy="4104861"/>
          </a:xfrm>
        </p:spPr>
        <p:txBody>
          <a:bodyPr>
            <a:normAutofit/>
          </a:bodyPr>
          <a:lstStyle/>
          <a:p>
            <a:pPr marL="514350" indent="-514350">
              <a:buFont typeface="+mj-lt"/>
              <a:buAutoNum type="arabicPeriod"/>
            </a:pPr>
            <a:r>
              <a:rPr lang="en-US" dirty="0">
                <a:solidFill>
                  <a:srgbClr val="002060"/>
                </a:solidFill>
              </a:rPr>
              <a:t>Accelerating and catalyzing processes of </a:t>
            </a:r>
            <a:r>
              <a:rPr lang="en-US" b="1" dirty="0">
                <a:solidFill>
                  <a:srgbClr val="002060"/>
                </a:solidFill>
              </a:rPr>
              <a:t>institutional change </a:t>
            </a:r>
          </a:p>
          <a:p>
            <a:pPr marL="514350" indent="-514350">
              <a:buFont typeface="+mj-lt"/>
              <a:buAutoNum type="arabicPeriod"/>
            </a:pPr>
            <a:r>
              <a:rPr lang="en-US" dirty="0">
                <a:solidFill>
                  <a:srgbClr val="002060"/>
                </a:solidFill>
              </a:rPr>
              <a:t>Stepping up support to Gender Equality in Research &amp; Innovation policy</a:t>
            </a:r>
          </a:p>
          <a:p>
            <a:pPr marL="514350" indent="-514350">
              <a:buFont typeface="+mj-lt"/>
              <a:buAutoNum type="arabicPeriod"/>
            </a:pPr>
            <a:r>
              <a:rPr lang="en-US" dirty="0">
                <a:solidFill>
                  <a:srgbClr val="002060"/>
                </a:solidFill>
              </a:rPr>
              <a:t>Building the territorial dimension of </a:t>
            </a:r>
            <a:r>
              <a:rPr lang="en-US" dirty="0" err="1">
                <a:solidFill>
                  <a:srgbClr val="002060"/>
                </a:solidFill>
              </a:rPr>
              <a:t>SwafS</a:t>
            </a:r>
            <a:r>
              <a:rPr lang="en-US" dirty="0">
                <a:solidFill>
                  <a:srgbClr val="002060"/>
                </a:solidFill>
              </a:rPr>
              <a:t> partnerships </a:t>
            </a:r>
          </a:p>
          <a:p>
            <a:pPr marL="514350" indent="-514350">
              <a:buFont typeface="+mj-lt"/>
              <a:buAutoNum type="arabicPeriod"/>
            </a:pPr>
            <a:r>
              <a:rPr lang="en-US" dirty="0">
                <a:solidFill>
                  <a:srgbClr val="002060"/>
                </a:solidFill>
              </a:rPr>
              <a:t>Exploring and supporting citizen science</a:t>
            </a:r>
          </a:p>
          <a:p>
            <a:pPr marL="514350" indent="-514350">
              <a:buFont typeface="+mj-lt"/>
              <a:buAutoNum type="arabicPeriod"/>
            </a:pPr>
            <a:r>
              <a:rPr lang="en-US" dirty="0">
                <a:solidFill>
                  <a:srgbClr val="002060"/>
                </a:solidFill>
              </a:rPr>
              <a:t>Building the knowledge base for </a:t>
            </a:r>
            <a:r>
              <a:rPr lang="en-US" dirty="0" err="1">
                <a:solidFill>
                  <a:srgbClr val="002060"/>
                </a:solidFill>
              </a:rPr>
              <a:t>SwafS</a:t>
            </a:r>
            <a:endParaRPr lang="en-US" dirty="0">
              <a:solidFill>
                <a:srgbClr val="002060"/>
              </a:solidFill>
            </a:endParaRPr>
          </a:p>
          <a:p>
            <a:endParaRPr lang="en-US" dirty="0"/>
          </a:p>
          <a:p>
            <a:pPr marL="0" indent="0">
              <a:buNone/>
            </a:pPr>
            <a:endParaRPr lang="en-US" dirty="0"/>
          </a:p>
          <a:p>
            <a:endParaRPr lang="nl-BE" dirty="0"/>
          </a:p>
        </p:txBody>
      </p:sp>
      <p:sp>
        <p:nvSpPr>
          <p:cNvPr id="6" name="Tekstballon: ovaal 5">
            <a:extLst>
              <a:ext uri="{FF2B5EF4-FFF2-40B4-BE49-F238E27FC236}">
                <a16:creationId xmlns:a16="http://schemas.microsoft.com/office/drawing/2014/main" id="{07C74BA6-86D4-41BF-8148-9BF11EC00E49}"/>
              </a:ext>
            </a:extLst>
          </p:cNvPr>
          <p:cNvSpPr/>
          <p:nvPr/>
        </p:nvSpPr>
        <p:spPr>
          <a:xfrm>
            <a:off x="8253663" y="274638"/>
            <a:ext cx="3328737" cy="2341979"/>
          </a:xfrm>
          <a:prstGeom prst="wedgeEllipseCallout">
            <a:avLst>
              <a:gd name="adj1" fmla="val -45583"/>
              <a:gd name="adj2" fmla="val 570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Let’s take a look at the gender dimension here. </a:t>
            </a:r>
          </a:p>
        </p:txBody>
      </p:sp>
    </p:spTree>
    <p:extLst>
      <p:ext uri="{BB962C8B-B14F-4D97-AF65-F5344CB8AC3E}">
        <p14:creationId xmlns:p14="http://schemas.microsoft.com/office/powerpoint/2010/main" val="26312296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YW2009_ppt_bck_005">
            <a:extLst>
              <a:ext uri="{FF2B5EF4-FFF2-40B4-BE49-F238E27FC236}">
                <a16:creationId xmlns:a16="http://schemas.microsoft.com/office/drawing/2014/main" id="{F749B927-3E79-4C1D-8903-ECCDEDBA0751}"/>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3337361"/>
            <a:ext cx="12512762" cy="9384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ijdelijke aanduiding voor inhoud 5">
            <a:extLst>
              <a:ext uri="{FF2B5EF4-FFF2-40B4-BE49-F238E27FC236}">
                <a16:creationId xmlns:a16="http://schemas.microsoft.com/office/drawing/2014/main" id="{199B8861-CDCF-41CD-9F61-F2E616FD6F01}"/>
              </a:ext>
            </a:extLst>
          </p:cNvPr>
          <p:cNvGraphicFramePr>
            <a:graphicFrameLocks noGrp="1"/>
          </p:cNvGraphicFramePr>
          <p:nvPr>
            <p:ph idx="1"/>
            <p:extLst>
              <p:ext uri="{D42A27DB-BD31-4B8C-83A1-F6EECF244321}">
                <p14:modId xmlns:p14="http://schemas.microsoft.com/office/powerpoint/2010/main" val="44267616"/>
              </p:ext>
            </p:extLst>
          </p:nvPr>
        </p:nvGraphicFramePr>
        <p:xfrm>
          <a:off x="2478506" y="549274"/>
          <a:ext cx="11879179" cy="59896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kstvak 6">
            <a:extLst>
              <a:ext uri="{FF2B5EF4-FFF2-40B4-BE49-F238E27FC236}">
                <a16:creationId xmlns:a16="http://schemas.microsoft.com/office/drawing/2014/main" id="{8D7D17DD-ED48-4038-B8EF-2FB02FD07299}"/>
              </a:ext>
            </a:extLst>
          </p:cNvPr>
          <p:cNvSpPr txBox="1"/>
          <p:nvPr/>
        </p:nvSpPr>
        <p:spPr>
          <a:xfrm>
            <a:off x="410009" y="1905506"/>
            <a:ext cx="4957010" cy="3046988"/>
          </a:xfrm>
          <a:prstGeom prst="rect">
            <a:avLst/>
          </a:prstGeom>
          <a:noFill/>
        </p:spPr>
        <p:txBody>
          <a:bodyPr wrap="square" rtlCol="0">
            <a:spAutoFit/>
          </a:bodyPr>
          <a:lstStyle/>
          <a:p>
            <a:r>
              <a:rPr lang="en-GB" sz="3200" dirty="0">
                <a:solidFill>
                  <a:srgbClr val="002060"/>
                </a:solidFill>
              </a:rPr>
              <a:t>In sub-groups: what do you think can be the gender relevance in each of these topics? </a:t>
            </a:r>
          </a:p>
          <a:p>
            <a:endParaRPr lang="en-GB" sz="3200" dirty="0">
              <a:solidFill>
                <a:srgbClr val="002060"/>
              </a:solidFill>
            </a:endParaRPr>
          </a:p>
          <a:p>
            <a:r>
              <a:rPr lang="en-GB" sz="3200" dirty="0">
                <a:solidFill>
                  <a:srgbClr val="002060"/>
                </a:solidFill>
              </a:rPr>
              <a:t>(1 subgroup = 1 topic)</a:t>
            </a:r>
          </a:p>
        </p:txBody>
      </p:sp>
    </p:spTree>
    <p:extLst>
      <p:ext uri="{BB962C8B-B14F-4D97-AF65-F5344CB8AC3E}">
        <p14:creationId xmlns:p14="http://schemas.microsoft.com/office/powerpoint/2010/main" val="41838608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YW2009_ppt_bck_005">
            <a:extLst>
              <a:ext uri="{FF2B5EF4-FFF2-40B4-BE49-F238E27FC236}">
                <a16:creationId xmlns:a16="http://schemas.microsoft.com/office/drawing/2014/main" id="{78DB3810-E4FD-4E78-B212-8EB98ECCE5FA}"/>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3337361"/>
            <a:ext cx="12512762" cy="9384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p:txBody>
          <a:bodyPr>
            <a:normAutofit/>
          </a:bodyPr>
          <a:lstStyle/>
          <a:p>
            <a:r>
              <a:rPr lang="en-US" dirty="0">
                <a:solidFill>
                  <a:srgbClr val="002060"/>
                </a:solidFill>
              </a:rPr>
              <a:t>Integrating sex / gender in a H2020 proposal</a:t>
            </a:r>
          </a:p>
        </p:txBody>
      </p:sp>
      <p:sp>
        <p:nvSpPr>
          <p:cNvPr id="3" name="Tijdelijke aanduiding voor inhoud 2"/>
          <p:cNvSpPr>
            <a:spLocks noGrp="1"/>
          </p:cNvSpPr>
          <p:nvPr>
            <p:ph idx="1"/>
          </p:nvPr>
        </p:nvSpPr>
        <p:spPr>
          <a:xfrm>
            <a:off x="914400" y="1417638"/>
            <a:ext cx="10363200" cy="4882993"/>
          </a:xfrm>
        </p:spPr>
        <p:txBody>
          <a:bodyPr>
            <a:normAutofit fontScale="92500" lnSpcReduction="10000"/>
          </a:bodyPr>
          <a:lstStyle/>
          <a:p>
            <a:r>
              <a:rPr lang="en-US" dirty="0">
                <a:solidFill>
                  <a:srgbClr val="002060"/>
                </a:solidFill>
              </a:rPr>
              <a:t>Make ‘gender’ visible straight away (e.g. in abstract, key words)</a:t>
            </a:r>
          </a:p>
          <a:p>
            <a:r>
              <a:rPr lang="en-US" dirty="0">
                <a:solidFill>
                  <a:srgbClr val="002060"/>
                </a:solidFill>
              </a:rPr>
              <a:t>Budget: foresee resources; remember gender training is an eligible cost (budget for training under ‘other direct costs’)</a:t>
            </a:r>
          </a:p>
          <a:p>
            <a:r>
              <a:rPr lang="en-US" dirty="0">
                <a:solidFill>
                  <a:srgbClr val="002060"/>
                </a:solidFill>
              </a:rPr>
              <a:t>Keep ‘gender’ in mind </a:t>
            </a:r>
            <a:r>
              <a:rPr lang="en-US" i="1" u="sng" dirty="0">
                <a:solidFill>
                  <a:srgbClr val="002060"/>
                </a:solidFill>
              </a:rPr>
              <a:t>throughout</a:t>
            </a:r>
            <a:r>
              <a:rPr lang="en-US" dirty="0">
                <a:solidFill>
                  <a:srgbClr val="002060"/>
                </a:solidFill>
              </a:rPr>
              <a:t> the proposal preparation and drafting (gender balance in team; management structures; expertise in the consortium; research activities;…)</a:t>
            </a:r>
          </a:p>
          <a:p>
            <a:pPr>
              <a:spcBef>
                <a:spcPts val="1600"/>
              </a:spcBef>
              <a:buFont typeface="Wingdings" panose="05000000000000000000" pitchFamily="2" charset="2"/>
              <a:buChar char="à"/>
            </a:pPr>
            <a:r>
              <a:rPr lang="en-US" i="1" dirty="0">
                <a:solidFill>
                  <a:srgbClr val="002060"/>
                </a:solidFill>
              </a:rPr>
              <a:t>No ‘magic formula’ or couple of paragraphs</a:t>
            </a:r>
          </a:p>
          <a:p>
            <a:pPr>
              <a:spcBef>
                <a:spcPts val="1800"/>
              </a:spcBef>
              <a:buFont typeface="Wingdings" panose="05000000000000000000" pitchFamily="2" charset="2"/>
              <a:buChar char="à"/>
            </a:pPr>
            <a:r>
              <a:rPr lang="en-US" i="1" dirty="0">
                <a:solidFill>
                  <a:srgbClr val="002060"/>
                </a:solidFill>
              </a:rPr>
              <a:t>No ‘excellence’ without gender equality!</a:t>
            </a:r>
          </a:p>
          <a:p>
            <a:pPr>
              <a:spcBef>
                <a:spcPts val="1600"/>
              </a:spcBef>
              <a:buFont typeface="Wingdings" panose="05000000000000000000" pitchFamily="2" charset="2"/>
              <a:buChar char="à"/>
            </a:pPr>
            <a:r>
              <a:rPr lang="en-US" i="1" dirty="0" err="1">
                <a:solidFill>
                  <a:srgbClr val="002060"/>
                </a:solidFill>
              </a:rPr>
              <a:t>Mobilise</a:t>
            </a:r>
            <a:r>
              <a:rPr lang="en-US" i="1" dirty="0">
                <a:solidFill>
                  <a:srgbClr val="002060"/>
                </a:solidFill>
              </a:rPr>
              <a:t> expertise</a:t>
            </a:r>
          </a:p>
          <a:p>
            <a:endParaRPr lang="en-US" dirty="0"/>
          </a:p>
        </p:txBody>
      </p:sp>
    </p:spTree>
    <p:extLst>
      <p:ext uri="{BB962C8B-B14F-4D97-AF65-F5344CB8AC3E}">
        <p14:creationId xmlns:p14="http://schemas.microsoft.com/office/powerpoint/2010/main" val="34692377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YW2009_ppt_bck_005">
            <a:extLst>
              <a:ext uri="{FF2B5EF4-FFF2-40B4-BE49-F238E27FC236}">
                <a16:creationId xmlns:a16="http://schemas.microsoft.com/office/drawing/2014/main" id="{78DB3810-E4FD-4E78-B212-8EB98ECCE5FA}"/>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3337361"/>
            <a:ext cx="12512762" cy="9384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p:txBody>
          <a:bodyPr/>
          <a:lstStyle/>
          <a:p>
            <a:r>
              <a:rPr lang="en-US" dirty="0">
                <a:solidFill>
                  <a:srgbClr val="002060"/>
                </a:solidFill>
              </a:rPr>
              <a:t>Integrating sex / gender in a H2020 proposal</a:t>
            </a:r>
          </a:p>
        </p:txBody>
      </p:sp>
      <p:sp>
        <p:nvSpPr>
          <p:cNvPr id="3" name="Tijdelijke aanduiding voor inhoud 2"/>
          <p:cNvSpPr>
            <a:spLocks noGrp="1"/>
          </p:cNvSpPr>
          <p:nvPr>
            <p:ph idx="1"/>
          </p:nvPr>
        </p:nvSpPr>
        <p:spPr>
          <a:xfrm>
            <a:off x="609600" y="1417639"/>
            <a:ext cx="10972800" cy="4708528"/>
          </a:xfrm>
        </p:spPr>
        <p:txBody>
          <a:bodyPr>
            <a:normAutofit fontScale="62500" lnSpcReduction="20000"/>
          </a:bodyPr>
          <a:lstStyle/>
          <a:p>
            <a:pPr marL="0" indent="0">
              <a:buNone/>
            </a:pPr>
            <a:r>
              <a:rPr lang="en-US" sz="3600" b="1" dirty="0">
                <a:solidFill>
                  <a:srgbClr val="002060"/>
                </a:solidFill>
              </a:rPr>
              <a:t>Technical part of the proposal:</a:t>
            </a:r>
          </a:p>
          <a:p>
            <a:pPr marL="571500" indent="-514350">
              <a:buFont typeface="+mj-lt"/>
              <a:buAutoNum type="arabicPeriod"/>
            </a:pPr>
            <a:r>
              <a:rPr lang="en-US" sz="3500" b="1" dirty="0">
                <a:solidFill>
                  <a:srgbClr val="002060"/>
                </a:solidFill>
              </a:rPr>
              <a:t>Excellence:</a:t>
            </a:r>
          </a:p>
          <a:p>
            <a:pPr marL="0" indent="0">
              <a:spcBef>
                <a:spcPts val="1200"/>
              </a:spcBef>
              <a:buNone/>
            </a:pPr>
            <a:r>
              <a:rPr lang="en-GB" sz="3500" u="sng" dirty="0">
                <a:solidFill>
                  <a:srgbClr val="002060"/>
                </a:solidFill>
              </a:rPr>
              <a:t>1.1: Objectives</a:t>
            </a:r>
            <a:r>
              <a:rPr lang="en-GB" sz="3500" dirty="0">
                <a:solidFill>
                  <a:srgbClr val="002060"/>
                </a:solidFill>
              </a:rPr>
              <a:t>: point out relevance; include analysis of sex / gender in relation to the main research topic as objective; explain which knowledge exists already and which are the gaps the research will fill</a:t>
            </a:r>
            <a:endParaRPr lang="nl-BE" sz="3500" dirty="0">
              <a:solidFill>
                <a:srgbClr val="002060"/>
              </a:solidFill>
            </a:endParaRPr>
          </a:p>
          <a:p>
            <a:pPr marL="0" indent="0">
              <a:spcBef>
                <a:spcPts val="1200"/>
              </a:spcBef>
              <a:buNone/>
            </a:pPr>
            <a:r>
              <a:rPr lang="en-GB" sz="3500" u="sng" dirty="0">
                <a:solidFill>
                  <a:srgbClr val="002060"/>
                </a:solidFill>
              </a:rPr>
              <a:t>1.2 Relation to the Work Programme</a:t>
            </a:r>
            <a:r>
              <a:rPr lang="en-GB" sz="3500" dirty="0">
                <a:solidFill>
                  <a:srgbClr val="002060"/>
                </a:solidFill>
              </a:rPr>
              <a:t>: especially when gender is flagged </a:t>
            </a:r>
            <a:r>
              <a:rPr lang="en-GB" sz="3500" dirty="0">
                <a:solidFill>
                  <a:srgbClr val="002060"/>
                </a:solidFill>
                <a:sym typeface="Wingdings" panose="05000000000000000000" pitchFamily="2" charset="2"/>
              </a:rPr>
              <a:t></a:t>
            </a:r>
            <a:r>
              <a:rPr lang="en-GB" sz="3500" dirty="0">
                <a:solidFill>
                  <a:srgbClr val="002060"/>
                </a:solidFill>
              </a:rPr>
              <a:t> explain how furthering gender knowledge will help advance the WP objectives</a:t>
            </a:r>
            <a:endParaRPr lang="nl-BE" sz="3500" dirty="0">
              <a:solidFill>
                <a:srgbClr val="002060"/>
              </a:solidFill>
            </a:endParaRPr>
          </a:p>
          <a:p>
            <a:pPr marL="0" indent="0">
              <a:spcBef>
                <a:spcPts val="1200"/>
              </a:spcBef>
              <a:buNone/>
            </a:pPr>
            <a:r>
              <a:rPr lang="en-GB" sz="3500" u="sng" dirty="0">
                <a:solidFill>
                  <a:srgbClr val="002060"/>
                </a:solidFill>
              </a:rPr>
              <a:t>1.3 Concept and Method</a:t>
            </a:r>
            <a:r>
              <a:rPr lang="en-GB" sz="3500" dirty="0">
                <a:solidFill>
                  <a:srgbClr val="002060"/>
                </a:solidFill>
              </a:rPr>
              <a:t>: </a:t>
            </a:r>
            <a:endParaRPr lang="nl-BE" sz="3500" dirty="0">
              <a:solidFill>
                <a:srgbClr val="002060"/>
              </a:solidFill>
            </a:endParaRPr>
          </a:p>
          <a:p>
            <a:pPr marL="400050" lvl="1" indent="0">
              <a:buNone/>
            </a:pPr>
            <a:r>
              <a:rPr lang="en-GB" sz="3500" dirty="0">
                <a:solidFill>
                  <a:srgbClr val="002060"/>
                </a:solidFill>
              </a:rPr>
              <a:t>a) Explain / show the gender expertise in the consortium (interdisciplinary research!), and if missing, say how this will be solved. Refer to existing research on sex/gender in relation to the topic and explain how the project will build on the existing research (if relevant)</a:t>
            </a:r>
            <a:endParaRPr lang="nl-BE" sz="3500" dirty="0">
              <a:solidFill>
                <a:srgbClr val="002060"/>
              </a:solidFill>
            </a:endParaRPr>
          </a:p>
          <a:p>
            <a:pPr marL="400050" lvl="1" indent="0">
              <a:buNone/>
            </a:pPr>
            <a:r>
              <a:rPr lang="en-GB" sz="3500" dirty="0">
                <a:solidFill>
                  <a:srgbClr val="002060"/>
                </a:solidFill>
              </a:rPr>
              <a:t>b) Explain the project’s approach to sex / gender throughout the research cycle</a:t>
            </a:r>
            <a:endParaRPr lang="nl-BE" sz="3500" dirty="0">
              <a:solidFill>
                <a:srgbClr val="002060"/>
              </a:solidFill>
            </a:endParaRPr>
          </a:p>
          <a:p>
            <a:pPr marL="0" indent="0">
              <a:spcBef>
                <a:spcPts val="1200"/>
              </a:spcBef>
              <a:buNone/>
            </a:pPr>
            <a:r>
              <a:rPr lang="en-GB" sz="3500" u="sng" dirty="0">
                <a:solidFill>
                  <a:srgbClr val="002060"/>
                </a:solidFill>
              </a:rPr>
              <a:t>1.4 Ambition</a:t>
            </a:r>
            <a:r>
              <a:rPr lang="en-GB" sz="3500" dirty="0">
                <a:solidFill>
                  <a:srgbClr val="002060"/>
                </a:solidFill>
              </a:rPr>
              <a:t>: include also a reflection on what the ambition of the project is in relation to gender knowledge</a:t>
            </a:r>
            <a:endParaRPr lang="nl-BE" sz="3500" dirty="0">
              <a:solidFill>
                <a:srgbClr val="002060"/>
              </a:solidFill>
            </a:endParaRPr>
          </a:p>
          <a:p>
            <a:pPr marL="971550" lvl="1" indent="-514350">
              <a:buFont typeface="+mj-lt"/>
              <a:buAutoNum type="arabicPeriod"/>
            </a:pPr>
            <a:endParaRPr lang="en-US" dirty="0"/>
          </a:p>
        </p:txBody>
      </p:sp>
    </p:spTree>
    <p:extLst>
      <p:ext uri="{BB962C8B-B14F-4D97-AF65-F5344CB8AC3E}">
        <p14:creationId xmlns:p14="http://schemas.microsoft.com/office/powerpoint/2010/main" val="635797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6" descr="YW2009_ppt_bck_005">
            <a:extLst>
              <a:ext uri="{FF2B5EF4-FFF2-40B4-BE49-F238E27FC236}">
                <a16:creationId xmlns:a16="http://schemas.microsoft.com/office/drawing/2014/main" id="{E61478AC-F3E6-4736-8FD2-521F93542750}"/>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3337361"/>
            <a:ext cx="12512762" cy="9384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2" name="Espace réservé du contenu 2">
            <a:extLst>
              <a:ext uri="{FF2B5EF4-FFF2-40B4-BE49-F238E27FC236}">
                <a16:creationId xmlns:a16="http://schemas.microsoft.com/office/drawing/2014/main" id="{496B0B0F-8318-4E97-8A51-FCD3737974A2}"/>
              </a:ext>
            </a:extLst>
          </p:cNvPr>
          <p:cNvSpPr>
            <a:spLocks noGrp="1" noChangeArrowheads="1"/>
          </p:cNvSpPr>
          <p:nvPr>
            <p:ph idx="4294967295"/>
          </p:nvPr>
        </p:nvSpPr>
        <p:spPr>
          <a:xfrm>
            <a:off x="2181225" y="1622425"/>
            <a:ext cx="8486775" cy="4113213"/>
          </a:xfrm>
        </p:spPr>
        <p:txBody>
          <a:bodyPr/>
          <a:lstStyle/>
          <a:p>
            <a:pPr marL="0" indent="0" eaLnBrk="1" hangingPunct="1">
              <a:lnSpc>
                <a:spcPct val="80000"/>
              </a:lnSpc>
              <a:buNone/>
            </a:pPr>
            <a:r>
              <a:rPr lang="en-GB" altLang="nl-BE" sz="2400" dirty="0">
                <a:latin typeface="Calibri" panose="020F0502020204030204" pitchFamily="34" charset="0"/>
                <a:ea typeface="ＭＳ Ｐゴシック" panose="020B0600070205080204" pitchFamily="34" charset="-128"/>
                <a:cs typeface="Calibri" panose="020F0502020204030204" pitchFamily="34" charset="0"/>
              </a:rPr>
              <a:t>Gender and sex? </a:t>
            </a:r>
          </a:p>
          <a:p>
            <a:pPr marL="0" indent="0" eaLnBrk="1" hangingPunct="1">
              <a:lnSpc>
                <a:spcPct val="80000"/>
              </a:lnSpc>
            </a:pPr>
            <a:endParaRPr lang="nl-BE" altLang="nl-BE" sz="2400" dirty="0">
              <a:solidFill>
                <a:srgbClr val="393839"/>
              </a:solidFill>
              <a:latin typeface="Calibri" panose="020F0502020204030204" pitchFamily="34" charset="0"/>
              <a:ea typeface="ＭＳ Ｐゴシック" panose="020B0600070205080204" pitchFamily="34" charset="-128"/>
              <a:cs typeface="Calibri" panose="020F0502020204030204" pitchFamily="34" charset="0"/>
            </a:endParaRPr>
          </a:p>
          <a:p>
            <a:pPr marL="0" indent="0" eaLnBrk="1" hangingPunct="1">
              <a:lnSpc>
                <a:spcPct val="80000"/>
              </a:lnSpc>
            </a:pPr>
            <a:endParaRPr lang="en-GB" altLang="nl-BE" sz="2400" dirty="0">
              <a:solidFill>
                <a:srgbClr val="393839"/>
              </a:solidFill>
              <a:latin typeface="Calibri" panose="020F0502020204030204" pitchFamily="34" charset="0"/>
              <a:ea typeface="ＭＳ Ｐゴシック" panose="020B0600070205080204" pitchFamily="34" charset="-128"/>
              <a:cs typeface="Calibri" panose="020F0502020204030204" pitchFamily="34" charset="0"/>
            </a:endParaRPr>
          </a:p>
          <a:p>
            <a:pPr marL="0" indent="0" eaLnBrk="1" hangingPunct="1">
              <a:lnSpc>
                <a:spcPct val="80000"/>
              </a:lnSpc>
            </a:pPr>
            <a:endParaRPr lang="en-GB" altLang="nl-BE" sz="2400" dirty="0">
              <a:solidFill>
                <a:srgbClr val="393839"/>
              </a:solidFill>
              <a:latin typeface="Calibri" panose="020F0502020204030204" pitchFamily="34" charset="0"/>
              <a:ea typeface="ＭＳ Ｐゴシック" panose="020B0600070205080204" pitchFamily="34" charset="-128"/>
              <a:cs typeface="Calibri" panose="020F0502020204030204" pitchFamily="34" charset="0"/>
            </a:endParaRPr>
          </a:p>
          <a:p>
            <a:pPr marL="0" indent="0" eaLnBrk="1" hangingPunct="1">
              <a:lnSpc>
                <a:spcPct val="80000"/>
              </a:lnSpc>
            </a:pPr>
            <a:endParaRPr lang="en-GB" altLang="nl-BE" sz="2400" dirty="0">
              <a:solidFill>
                <a:srgbClr val="393839"/>
              </a:solidFill>
              <a:latin typeface="Calibri" panose="020F0502020204030204" pitchFamily="34" charset="0"/>
              <a:ea typeface="ＭＳ Ｐゴシック" panose="020B0600070205080204" pitchFamily="34" charset="-128"/>
              <a:cs typeface="Calibri" panose="020F0502020204030204" pitchFamily="34" charset="0"/>
            </a:endParaRPr>
          </a:p>
          <a:p>
            <a:pPr marL="0" indent="0" eaLnBrk="1" hangingPunct="1">
              <a:lnSpc>
                <a:spcPct val="80000"/>
              </a:lnSpc>
            </a:pPr>
            <a:endParaRPr lang="en-GB" altLang="nl-BE" sz="2400" dirty="0">
              <a:solidFill>
                <a:srgbClr val="393839"/>
              </a:solidFill>
              <a:latin typeface="Calibri" panose="020F0502020204030204" pitchFamily="34" charset="0"/>
              <a:ea typeface="ＭＳ Ｐゴシック" panose="020B0600070205080204" pitchFamily="34" charset="-128"/>
              <a:cs typeface="Calibri" panose="020F0502020204030204" pitchFamily="34" charset="0"/>
            </a:endParaRPr>
          </a:p>
          <a:p>
            <a:pPr marL="0" indent="0" eaLnBrk="1" hangingPunct="1">
              <a:lnSpc>
                <a:spcPct val="80000"/>
              </a:lnSpc>
            </a:pPr>
            <a:endParaRPr lang="en-GB" altLang="nl-BE" sz="2400" dirty="0">
              <a:solidFill>
                <a:srgbClr val="393839"/>
              </a:solidFill>
              <a:latin typeface="Calibri" panose="020F0502020204030204" pitchFamily="34" charset="0"/>
              <a:ea typeface="ＭＳ Ｐゴシック" panose="020B0600070205080204" pitchFamily="34" charset="-128"/>
              <a:cs typeface="Calibri" panose="020F0502020204030204" pitchFamily="34" charset="0"/>
            </a:endParaRPr>
          </a:p>
          <a:p>
            <a:pPr marL="0" indent="0" eaLnBrk="1" hangingPunct="1">
              <a:lnSpc>
                <a:spcPct val="80000"/>
              </a:lnSpc>
            </a:pPr>
            <a:endParaRPr lang="en-GB" altLang="nl-BE" sz="2400" dirty="0">
              <a:solidFill>
                <a:srgbClr val="393839"/>
              </a:solidFill>
              <a:latin typeface="Calibri" panose="020F0502020204030204" pitchFamily="34" charset="0"/>
              <a:ea typeface="ＭＳ Ｐゴシック" panose="020B0600070205080204" pitchFamily="34" charset="-128"/>
              <a:cs typeface="Calibri" panose="020F0502020204030204" pitchFamily="34" charset="0"/>
            </a:endParaRPr>
          </a:p>
          <a:p>
            <a:pPr marL="0" indent="0" eaLnBrk="1" hangingPunct="1">
              <a:lnSpc>
                <a:spcPct val="80000"/>
              </a:lnSpc>
              <a:buNone/>
            </a:pPr>
            <a:endParaRPr lang="en-GB" altLang="nl-BE" sz="2400" dirty="0">
              <a:latin typeface="Calibri" panose="020F0502020204030204" pitchFamily="34" charset="0"/>
              <a:ea typeface="ＭＳ Ｐゴシック" panose="020B0600070205080204" pitchFamily="34" charset="-128"/>
              <a:cs typeface="Calibri" panose="020F0502020204030204" pitchFamily="34" charset="0"/>
            </a:endParaRPr>
          </a:p>
          <a:p>
            <a:pPr marL="0" indent="0" eaLnBrk="1" hangingPunct="1">
              <a:lnSpc>
                <a:spcPct val="80000"/>
              </a:lnSpc>
              <a:buNone/>
            </a:pPr>
            <a:r>
              <a:rPr lang="en-GB" altLang="nl-BE" sz="2400" dirty="0">
                <a:latin typeface="Calibri" panose="020F0502020204030204" pitchFamily="34" charset="0"/>
                <a:ea typeface="ＭＳ Ｐゴシック" panose="020B0600070205080204" pitchFamily="34" charset="-128"/>
                <a:cs typeface="Calibri" panose="020F0502020204030204" pitchFamily="34" charset="0"/>
              </a:rPr>
              <a:t>In fact, there is a lot more variation in-between these boxes.</a:t>
            </a:r>
          </a:p>
          <a:p>
            <a:pPr marL="0" indent="0" eaLnBrk="1" hangingPunct="1">
              <a:lnSpc>
                <a:spcPct val="80000"/>
              </a:lnSpc>
            </a:pPr>
            <a:endParaRPr lang="en-GB" altLang="nl-BE" sz="2400" dirty="0">
              <a:solidFill>
                <a:srgbClr val="393839"/>
              </a:solidFill>
              <a:ea typeface="ＭＳ Ｐゴシック" panose="020B0600070205080204" pitchFamily="34" charset="-128"/>
            </a:endParaRPr>
          </a:p>
          <a:p>
            <a:pPr marL="0" indent="0" eaLnBrk="1" hangingPunct="1">
              <a:lnSpc>
                <a:spcPct val="80000"/>
              </a:lnSpc>
            </a:pPr>
            <a:endParaRPr lang="en-GB" altLang="nl-BE" sz="2400" dirty="0">
              <a:solidFill>
                <a:srgbClr val="393839"/>
              </a:solidFill>
              <a:ea typeface="ＭＳ Ｐゴシック" panose="020B0600070205080204" pitchFamily="34" charset="-128"/>
            </a:endParaRPr>
          </a:p>
        </p:txBody>
      </p:sp>
      <p:sp>
        <p:nvSpPr>
          <p:cNvPr id="2" name="Rechthoek: schuine rand 1">
            <a:extLst>
              <a:ext uri="{FF2B5EF4-FFF2-40B4-BE49-F238E27FC236}">
                <a16:creationId xmlns:a16="http://schemas.microsoft.com/office/drawing/2014/main" id="{5A80DDDB-15C7-430E-A8D1-3FF496AF9BBA}"/>
              </a:ext>
            </a:extLst>
          </p:cNvPr>
          <p:cNvSpPr/>
          <p:nvPr/>
        </p:nvSpPr>
        <p:spPr>
          <a:xfrm>
            <a:off x="2538413" y="2386013"/>
            <a:ext cx="2190750" cy="15240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sz="2400" dirty="0" err="1"/>
              <a:t>Sex</a:t>
            </a:r>
            <a:endParaRPr lang="nl-BE" sz="2400" dirty="0"/>
          </a:p>
        </p:txBody>
      </p:sp>
      <p:sp>
        <p:nvSpPr>
          <p:cNvPr id="7" name="Rechthoek: schuine rand 6">
            <a:extLst>
              <a:ext uri="{FF2B5EF4-FFF2-40B4-BE49-F238E27FC236}">
                <a16:creationId xmlns:a16="http://schemas.microsoft.com/office/drawing/2014/main" id="{FEE16E56-32C9-4348-8FA7-46D6E13F2F26}"/>
              </a:ext>
            </a:extLst>
          </p:cNvPr>
          <p:cNvSpPr/>
          <p:nvPr/>
        </p:nvSpPr>
        <p:spPr>
          <a:xfrm>
            <a:off x="7323138" y="2314575"/>
            <a:ext cx="1874837" cy="1401763"/>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sz="2400" dirty="0"/>
              <a:t>Gender</a:t>
            </a:r>
          </a:p>
        </p:txBody>
      </p:sp>
      <p:sp>
        <p:nvSpPr>
          <p:cNvPr id="9" name="Rechthoek: schuine rand 8">
            <a:extLst>
              <a:ext uri="{FF2B5EF4-FFF2-40B4-BE49-F238E27FC236}">
                <a16:creationId xmlns:a16="http://schemas.microsoft.com/office/drawing/2014/main" id="{A1C70523-EF3B-4E0F-A804-BAEBAA817B70}"/>
              </a:ext>
            </a:extLst>
          </p:cNvPr>
          <p:cNvSpPr/>
          <p:nvPr/>
        </p:nvSpPr>
        <p:spPr>
          <a:xfrm>
            <a:off x="1922463" y="3429000"/>
            <a:ext cx="1422400" cy="962025"/>
          </a:xfrm>
          <a:prstGeom prst="bevel">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sz="2000" dirty="0"/>
              <a:t>Male</a:t>
            </a:r>
          </a:p>
        </p:txBody>
      </p:sp>
      <p:sp>
        <p:nvSpPr>
          <p:cNvPr id="10" name="Rechthoek: schuine rand 9">
            <a:extLst>
              <a:ext uri="{FF2B5EF4-FFF2-40B4-BE49-F238E27FC236}">
                <a16:creationId xmlns:a16="http://schemas.microsoft.com/office/drawing/2014/main" id="{9E6BA49B-B659-4B7D-B1F5-BB2F8BFF66DB}"/>
              </a:ext>
            </a:extLst>
          </p:cNvPr>
          <p:cNvSpPr/>
          <p:nvPr/>
        </p:nvSpPr>
        <p:spPr>
          <a:xfrm>
            <a:off x="6296025" y="3429000"/>
            <a:ext cx="1682750" cy="962025"/>
          </a:xfrm>
          <a:prstGeom prst="bevel">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sz="2000" dirty="0"/>
              <a:t>Masculine</a:t>
            </a:r>
          </a:p>
        </p:txBody>
      </p:sp>
      <p:sp>
        <p:nvSpPr>
          <p:cNvPr id="11" name="Rechthoek: schuine rand 10">
            <a:extLst>
              <a:ext uri="{FF2B5EF4-FFF2-40B4-BE49-F238E27FC236}">
                <a16:creationId xmlns:a16="http://schemas.microsoft.com/office/drawing/2014/main" id="{1C7DEAEF-ED42-4F17-8C08-20F3B08C1FD7}"/>
              </a:ext>
            </a:extLst>
          </p:cNvPr>
          <p:cNvSpPr/>
          <p:nvPr/>
        </p:nvSpPr>
        <p:spPr>
          <a:xfrm>
            <a:off x="3903663" y="3416300"/>
            <a:ext cx="1398587" cy="960438"/>
          </a:xfrm>
          <a:prstGeom prst="bevel">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sz="2000" dirty="0" err="1"/>
              <a:t>Female</a:t>
            </a:r>
            <a:endParaRPr lang="nl-BE" sz="2000" dirty="0"/>
          </a:p>
        </p:txBody>
      </p:sp>
      <p:sp>
        <p:nvSpPr>
          <p:cNvPr id="12" name="Rechthoek: schuine rand 11">
            <a:extLst>
              <a:ext uri="{FF2B5EF4-FFF2-40B4-BE49-F238E27FC236}">
                <a16:creationId xmlns:a16="http://schemas.microsoft.com/office/drawing/2014/main" id="{A08B741F-25E1-4EA1-982B-32F012447C66}"/>
              </a:ext>
            </a:extLst>
          </p:cNvPr>
          <p:cNvSpPr/>
          <p:nvPr/>
        </p:nvSpPr>
        <p:spPr>
          <a:xfrm>
            <a:off x="8316913" y="3429000"/>
            <a:ext cx="1874837" cy="962025"/>
          </a:xfrm>
          <a:prstGeom prst="bevel">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sz="2000" dirty="0"/>
              <a:t>Feminine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YW2009_ppt_bck_005">
            <a:extLst>
              <a:ext uri="{FF2B5EF4-FFF2-40B4-BE49-F238E27FC236}">
                <a16:creationId xmlns:a16="http://schemas.microsoft.com/office/drawing/2014/main" id="{78DB3810-E4FD-4E78-B212-8EB98ECCE5FA}"/>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3337361"/>
            <a:ext cx="12512762" cy="9384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p:txBody>
          <a:bodyPr/>
          <a:lstStyle/>
          <a:p>
            <a:r>
              <a:rPr lang="en-US" dirty="0">
                <a:solidFill>
                  <a:srgbClr val="002060"/>
                </a:solidFill>
              </a:rPr>
              <a:t>Integrating sex / gender in a H2020 proposal</a:t>
            </a:r>
          </a:p>
        </p:txBody>
      </p:sp>
      <p:sp>
        <p:nvSpPr>
          <p:cNvPr id="3" name="Tijdelijke aanduiding voor inhoud 2"/>
          <p:cNvSpPr>
            <a:spLocks noGrp="1"/>
          </p:cNvSpPr>
          <p:nvPr>
            <p:ph idx="1"/>
          </p:nvPr>
        </p:nvSpPr>
        <p:spPr>
          <a:xfrm>
            <a:off x="609600" y="1417639"/>
            <a:ext cx="10972800" cy="4708528"/>
          </a:xfrm>
        </p:spPr>
        <p:txBody>
          <a:bodyPr>
            <a:normAutofit/>
          </a:bodyPr>
          <a:lstStyle/>
          <a:p>
            <a:pPr marL="0" indent="0">
              <a:buNone/>
            </a:pPr>
            <a:r>
              <a:rPr lang="en-US" sz="2500" b="1" dirty="0">
                <a:solidFill>
                  <a:srgbClr val="002060"/>
                </a:solidFill>
              </a:rPr>
              <a:t>Technical part of the proposal:</a:t>
            </a:r>
          </a:p>
          <a:p>
            <a:pPr marL="571500" indent="-514350">
              <a:buFont typeface="+mj-lt"/>
              <a:buAutoNum type="arabicPeriod" startAt="2"/>
            </a:pPr>
            <a:r>
              <a:rPr lang="en-US" sz="2500" b="1" dirty="0">
                <a:solidFill>
                  <a:srgbClr val="002060"/>
                </a:solidFill>
              </a:rPr>
              <a:t>Impact:</a:t>
            </a:r>
          </a:p>
          <a:p>
            <a:pPr marL="0" indent="0">
              <a:spcBef>
                <a:spcPts val="1800"/>
              </a:spcBef>
              <a:buNone/>
            </a:pPr>
            <a:r>
              <a:rPr lang="en-GB" sz="2200" u="sng" dirty="0">
                <a:solidFill>
                  <a:srgbClr val="002060"/>
                </a:solidFill>
              </a:rPr>
              <a:t>2.1 Expected impacts</a:t>
            </a:r>
            <a:r>
              <a:rPr lang="en-GB" sz="2200" dirty="0">
                <a:solidFill>
                  <a:srgbClr val="002060"/>
                </a:solidFill>
              </a:rPr>
              <a:t>: include gender! Point out any obstacles or barriers, e.g. missing sex-disaggregated data </a:t>
            </a:r>
            <a:r>
              <a:rPr lang="en-GB" sz="2200" dirty="0">
                <a:solidFill>
                  <a:srgbClr val="002060"/>
                </a:solidFill>
                <a:sym typeface="Wingdings" panose="05000000000000000000" pitchFamily="2" charset="2"/>
              </a:rPr>
              <a:t></a:t>
            </a:r>
            <a:r>
              <a:rPr lang="en-GB" sz="2200" dirty="0">
                <a:solidFill>
                  <a:srgbClr val="002060"/>
                </a:solidFill>
              </a:rPr>
              <a:t> explain how the project will contribute to solving this obstacle</a:t>
            </a:r>
            <a:endParaRPr lang="nl-BE" sz="2200" dirty="0">
              <a:solidFill>
                <a:srgbClr val="002060"/>
              </a:solidFill>
            </a:endParaRPr>
          </a:p>
          <a:p>
            <a:pPr marL="0" indent="0">
              <a:spcBef>
                <a:spcPts val="1200"/>
              </a:spcBef>
              <a:buNone/>
            </a:pPr>
            <a:r>
              <a:rPr lang="en-GB" sz="2200" u="sng" dirty="0">
                <a:solidFill>
                  <a:srgbClr val="002060"/>
                </a:solidFill>
              </a:rPr>
              <a:t>2.2 Maximise impact</a:t>
            </a:r>
            <a:endParaRPr lang="nl-BE" sz="2200" u="sng" dirty="0">
              <a:solidFill>
                <a:srgbClr val="002060"/>
              </a:solidFill>
            </a:endParaRPr>
          </a:p>
          <a:p>
            <a:pPr marL="714375" indent="-714375">
              <a:buNone/>
            </a:pPr>
            <a:r>
              <a:rPr lang="en-GB" sz="2200" dirty="0">
                <a:solidFill>
                  <a:srgbClr val="002060"/>
                </a:solidFill>
              </a:rPr>
              <a:t>        a) dissemination and exploitation: be consistent and integrate also sex/gender findings in how exploitation is planned; </a:t>
            </a:r>
            <a:r>
              <a:rPr lang="en-US" sz="2200" dirty="0">
                <a:solidFill>
                  <a:srgbClr val="002060"/>
                </a:solidFill>
              </a:rPr>
              <a:t>show what the added value will be; how including sex/gender variable will raise the quality of the research</a:t>
            </a:r>
          </a:p>
          <a:p>
            <a:pPr marL="714375" indent="-714375">
              <a:buNone/>
            </a:pPr>
            <a:r>
              <a:rPr lang="en-GB" sz="2200" dirty="0">
                <a:solidFill>
                  <a:srgbClr val="002060"/>
                </a:solidFill>
              </a:rPr>
              <a:t>        b) communication: communicate findings! (conference papers; posters; research articles); </a:t>
            </a:r>
            <a:r>
              <a:rPr lang="en-US" sz="2200" dirty="0">
                <a:solidFill>
                  <a:srgbClr val="002060"/>
                </a:solidFill>
              </a:rPr>
              <a:t>show how results will be disseminated in a way that makes the sex/gender variable visible</a:t>
            </a:r>
          </a:p>
          <a:p>
            <a:pPr marL="714375" indent="-714375">
              <a:buNone/>
            </a:pPr>
            <a:endParaRPr lang="nl-BE" sz="2200" dirty="0"/>
          </a:p>
          <a:p>
            <a:pPr marL="971550" lvl="1" indent="-514350">
              <a:buFont typeface="+mj-lt"/>
              <a:buAutoNum type="arabicPeriod"/>
            </a:pPr>
            <a:endParaRPr lang="en-US" dirty="0"/>
          </a:p>
        </p:txBody>
      </p:sp>
    </p:spTree>
    <p:extLst>
      <p:ext uri="{BB962C8B-B14F-4D97-AF65-F5344CB8AC3E}">
        <p14:creationId xmlns:p14="http://schemas.microsoft.com/office/powerpoint/2010/main" val="42465476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YW2009_ppt_bck_005">
            <a:extLst>
              <a:ext uri="{FF2B5EF4-FFF2-40B4-BE49-F238E27FC236}">
                <a16:creationId xmlns:a16="http://schemas.microsoft.com/office/drawing/2014/main" id="{78DB3810-E4FD-4E78-B212-8EB98ECCE5FA}"/>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3337361"/>
            <a:ext cx="12512762" cy="9384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p:txBody>
          <a:bodyPr/>
          <a:lstStyle/>
          <a:p>
            <a:r>
              <a:rPr lang="en-US" dirty="0">
                <a:solidFill>
                  <a:srgbClr val="002060"/>
                </a:solidFill>
              </a:rPr>
              <a:t>Integrating sex / gender in a H2020 proposal</a:t>
            </a:r>
          </a:p>
        </p:txBody>
      </p:sp>
      <p:sp>
        <p:nvSpPr>
          <p:cNvPr id="3" name="Tijdelijke aanduiding voor inhoud 2"/>
          <p:cNvSpPr>
            <a:spLocks noGrp="1"/>
          </p:cNvSpPr>
          <p:nvPr>
            <p:ph idx="1"/>
          </p:nvPr>
        </p:nvSpPr>
        <p:spPr>
          <a:xfrm>
            <a:off x="609600" y="1417639"/>
            <a:ext cx="10972800" cy="4708528"/>
          </a:xfrm>
        </p:spPr>
        <p:txBody>
          <a:bodyPr>
            <a:normAutofit/>
          </a:bodyPr>
          <a:lstStyle/>
          <a:p>
            <a:pPr marL="0" indent="0">
              <a:buNone/>
            </a:pPr>
            <a:r>
              <a:rPr lang="en-US" sz="2500" b="1" dirty="0">
                <a:solidFill>
                  <a:srgbClr val="002060"/>
                </a:solidFill>
              </a:rPr>
              <a:t>Technical part of the proposal:</a:t>
            </a:r>
          </a:p>
          <a:p>
            <a:pPr marL="571500" indent="-514350">
              <a:buFont typeface="+mj-lt"/>
              <a:buAutoNum type="arabicPeriod" startAt="3"/>
            </a:pPr>
            <a:r>
              <a:rPr lang="en-US" sz="2500" b="1" dirty="0">
                <a:solidFill>
                  <a:srgbClr val="002060"/>
                </a:solidFill>
              </a:rPr>
              <a:t>Implementation</a:t>
            </a:r>
          </a:p>
          <a:p>
            <a:pPr marL="0" indent="0">
              <a:spcBef>
                <a:spcPts val="1200"/>
              </a:spcBef>
              <a:buNone/>
            </a:pPr>
            <a:r>
              <a:rPr lang="en-GB" sz="2200" u="sng" dirty="0">
                <a:solidFill>
                  <a:srgbClr val="002060"/>
                </a:solidFill>
              </a:rPr>
              <a:t>3.1: Work Plan</a:t>
            </a:r>
            <a:r>
              <a:rPr lang="en-GB" sz="2200" dirty="0">
                <a:solidFill>
                  <a:srgbClr val="002060"/>
                </a:solidFill>
              </a:rPr>
              <a:t>: WPs and deliverables: integrate sex / gender throughout; show how the variables sex and/or gender will be taken on board; involve/consult relevant stakeholder groups and experts; consider separate deliverable on gender issues; present Gender Equality Plan in Management work package</a:t>
            </a:r>
            <a:endParaRPr lang="nl-BE" sz="2200" dirty="0">
              <a:solidFill>
                <a:srgbClr val="002060"/>
              </a:solidFill>
            </a:endParaRPr>
          </a:p>
          <a:p>
            <a:pPr marL="0" indent="0">
              <a:spcBef>
                <a:spcPts val="1200"/>
              </a:spcBef>
              <a:buNone/>
            </a:pPr>
            <a:r>
              <a:rPr lang="en-GB" sz="2200" u="sng" dirty="0">
                <a:solidFill>
                  <a:srgbClr val="002060"/>
                </a:solidFill>
              </a:rPr>
              <a:t>3.2 Management structures</a:t>
            </a:r>
            <a:r>
              <a:rPr lang="en-GB" sz="2200" dirty="0">
                <a:solidFill>
                  <a:srgbClr val="002060"/>
                </a:solidFill>
              </a:rPr>
              <a:t>: ensure gender balance in management structures!</a:t>
            </a:r>
            <a:endParaRPr lang="nl-BE" sz="2200" dirty="0">
              <a:solidFill>
                <a:srgbClr val="002060"/>
              </a:solidFill>
            </a:endParaRPr>
          </a:p>
          <a:p>
            <a:pPr marL="0" indent="0">
              <a:spcBef>
                <a:spcPts val="1200"/>
              </a:spcBef>
              <a:buNone/>
            </a:pPr>
            <a:r>
              <a:rPr lang="en-GB" sz="2200" u="sng" dirty="0">
                <a:solidFill>
                  <a:srgbClr val="002060"/>
                </a:solidFill>
              </a:rPr>
              <a:t>3.3 Consortium as a whole</a:t>
            </a:r>
            <a:r>
              <a:rPr lang="en-GB" sz="2200" dirty="0">
                <a:solidFill>
                  <a:srgbClr val="002060"/>
                </a:solidFill>
              </a:rPr>
              <a:t>: ensure and point out gender balance and gender expertise</a:t>
            </a:r>
            <a:endParaRPr lang="nl-BE" sz="2200" dirty="0">
              <a:solidFill>
                <a:srgbClr val="002060"/>
              </a:solidFill>
            </a:endParaRPr>
          </a:p>
          <a:p>
            <a:pPr marL="0" indent="0">
              <a:spcBef>
                <a:spcPts val="1200"/>
              </a:spcBef>
              <a:buNone/>
            </a:pPr>
            <a:r>
              <a:rPr lang="en-GB" sz="2200" u="sng" dirty="0">
                <a:solidFill>
                  <a:srgbClr val="002060"/>
                </a:solidFill>
              </a:rPr>
              <a:t>3.4 Resources</a:t>
            </a:r>
            <a:r>
              <a:rPr lang="en-GB" sz="2200" dirty="0">
                <a:solidFill>
                  <a:srgbClr val="002060"/>
                </a:solidFill>
              </a:rPr>
              <a:t>: gender training to be foreseen; sufficient resources for gender issues in the work plan</a:t>
            </a:r>
            <a:endParaRPr lang="nl-BE" sz="2200" dirty="0">
              <a:solidFill>
                <a:srgbClr val="002060"/>
              </a:solidFill>
            </a:endParaRPr>
          </a:p>
          <a:p>
            <a:pPr marL="714375" indent="-714375">
              <a:buNone/>
            </a:pPr>
            <a:endParaRPr lang="nl-BE" sz="2200" dirty="0"/>
          </a:p>
          <a:p>
            <a:pPr marL="971550" lvl="1" indent="-514350">
              <a:buFont typeface="+mj-lt"/>
              <a:buAutoNum type="arabicPeriod"/>
            </a:pPr>
            <a:endParaRPr lang="en-US" dirty="0"/>
          </a:p>
        </p:txBody>
      </p:sp>
    </p:spTree>
    <p:extLst>
      <p:ext uri="{BB962C8B-B14F-4D97-AF65-F5344CB8AC3E}">
        <p14:creationId xmlns:p14="http://schemas.microsoft.com/office/powerpoint/2010/main" val="29811568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YW2009_ppt_bck_005">
            <a:extLst>
              <a:ext uri="{FF2B5EF4-FFF2-40B4-BE49-F238E27FC236}">
                <a16:creationId xmlns:a16="http://schemas.microsoft.com/office/drawing/2014/main" id="{78DB3810-E4FD-4E78-B212-8EB98ECCE5FA}"/>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3232572"/>
            <a:ext cx="12512762" cy="9384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D6C8D5BD-F885-4C40-ACB4-F2B0CC9E7F29}"/>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20836" t="16492" r="20616" b="17513"/>
          <a:stretch/>
        </p:blipFill>
        <p:spPr>
          <a:xfrm>
            <a:off x="28075" y="1239253"/>
            <a:ext cx="6364592" cy="5380205"/>
          </a:xfrm>
          <a:prstGeom prst="rect">
            <a:avLst/>
          </a:prstGeom>
        </p:spPr>
      </p:pic>
      <p:pic>
        <p:nvPicPr>
          <p:cNvPr id="9" name="Content Placeholder 8">
            <a:extLst>
              <a:ext uri="{FF2B5EF4-FFF2-40B4-BE49-F238E27FC236}">
                <a16:creationId xmlns:a16="http://schemas.microsoft.com/office/drawing/2014/main" id="{AA0780A4-714F-4868-A591-AEE315F83131}"/>
              </a:ext>
            </a:extLst>
          </p:cNvPr>
          <p:cNvPicPr>
            <a:picLocks noGrp="1" noChangeAspect="1"/>
          </p:cNvPicPr>
          <p:nvPr>
            <p:ph idx="1"/>
          </p:nvPr>
        </p:nvPicPr>
        <p:blipFill rotWithShape="1">
          <a:blip r:embed="rId4"/>
          <a:srcRect l="34501" t="16644" r="33713" b="11267"/>
          <a:stretch/>
        </p:blipFill>
        <p:spPr>
          <a:xfrm>
            <a:off x="7451558" y="905565"/>
            <a:ext cx="4740442" cy="6047580"/>
          </a:xfrm>
          <a:prstGeom prst="rect">
            <a:avLst/>
          </a:prstGeom>
        </p:spPr>
      </p:pic>
      <p:sp>
        <p:nvSpPr>
          <p:cNvPr id="10" name="Rectangle 9">
            <a:extLst>
              <a:ext uri="{FF2B5EF4-FFF2-40B4-BE49-F238E27FC236}">
                <a16:creationId xmlns:a16="http://schemas.microsoft.com/office/drawing/2014/main" id="{7BC75F86-09AA-45F7-93CB-A6DBC2C5F1F2}"/>
              </a:ext>
            </a:extLst>
          </p:cNvPr>
          <p:cNvSpPr/>
          <p:nvPr/>
        </p:nvSpPr>
        <p:spPr>
          <a:xfrm>
            <a:off x="637674" y="-26568"/>
            <a:ext cx="8682789" cy="954107"/>
          </a:xfrm>
          <a:prstGeom prst="rect">
            <a:avLst/>
          </a:prstGeom>
        </p:spPr>
        <p:txBody>
          <a:bodyPr wrap="square">
            <a:spAutoFit/>
          </a:bodyPr>
          <a:lstStyle/>
          <a:p>
            <a:r>
              <a:rPr lang="nl-BE" sz="2800" b="1" dirty="0">
                <a:solidFill>
                  <a:srgbClr val="002060"/>
                </a:solidFill>
              </a:rPr>
              <a:t>Tool: checklist, in https://www.yellowwindow.com/genderinresearch</a:t>
            </a:r>
          </a:p>
        </p:txBody>
      </p:sp>
    </p:spTree>
    <p:extLst>
      <p:ext uri="{BB962C8B-B14F-4D97-AF65-F5344CB8AC3E}">
        <p14:creationId xmlns:p14="http://schemas.microsoft.com/office/powerpoint/2010/main" val="3669026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6" descr="YW2009_ppt_bck_005">
            <a:extLst>
              <a:ext uri="{FF2B5EF4-FFF2-40B4-BE49-F238E27FC236}">
                <a16:creationId xmlns:a16="http://schemas.microsoft.com/office/drawing/2014/main" id="{D11F3980-1DD7-4CE6-8D1C-F1C438F7FCCC}"/>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3337361"/>
            <a:ext cx="12512762" cy="9384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hthoek: schuine rand 12">
            <a:extLst>
              <a:ext uri="{FF2B5EF4-FFF2-40B4-BE49-F238E27FC236}">
                <a16:creationId xmlns:a16="http://schemas.microsoft.com/office/drawing/2014/main" id="{42024278-492F-41F2-8EC2-59639CB3CBE0}"/>
              </a:ext>
            </a:extLst>
          </p:cNvPr>
          <p:cNvSpPr/>
          <p:nvPr/>
        </p:nvSpPr>
        <p:spPr>
          <a:xfrm>
            <a:off x="4143375" y="514350"/>
            <a:ext cx="1355725" cy="1179513"/>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814" dirty="0">
                <a:solidFill>
                  <a:schemeClr val="bg1"/>
                </a:solidFill>
              </a:rPr>
              <a:t>Sex</a:t>
            </a:r>
          </a:p>
        </p:txBody>
      </p:sp>
      <p:sp>
        <p:nvSpPr>
          <p:cNvPr id="15" name="Rechthoek: schuine rand 14">
            <a:extLst>
              <a:ext uri="{FF2B5EF4-FFF2-40B4-BE49-F238E27FC236}">
                <a16:creationId xmlns:a16="http://schemas.microsoft.com/office/drawing/2014/main" id="{A0F63253-6569-4C37-8E24-44FB83DAD667}"/>
              </a:ext>
            </a:extLst>
          </p:cNvPr>
          <p:cNvSpPr/>
          <p:nvPr/>
        </p:nvSpPr>
        <p:spPr>
          <a:xfrm>
            <a:off x="5684838" y="681038"/>
            <a:ext cx="1201737" cy="962025"/>
          </a:xfrm>
          <a:prstGeom prst="bevel">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sz="1814" dirty="0"/>
              <a:t>Male</a:t>
            </a:r>
          </a:p>
        </p:txBody>
      </p:sp>
      <p:sp>
        <p:nvSpPr>
          <p:cNvPr id="17" name="Rechthoek: schuine rand 16">
            <a:extLst>
              <a:ext uri="{FF2B5EF4-FFF2-40B4-BE49-F238E27FC236}">
                <a16:creationId xmlns:a16="http://schemas.microsoft.com/office/drawing/2014/main" id="{8C662558-9003-4520-BDDB-12A4616D1143}"/>
              </a:ext>
            </a:extLst>
          </p:cNvPr>
          <p:cNvSpPr/>
          <p:nvPr/>
        </p:nvSpPr>
        <p:spPr>
          <a:xfrm>
            <a:off x="9383713" y="711200"/>
            <a:ext cx="1436687" cy="962025"/>
          </a:xfrm>
          <a:prstGeom prst="bevel">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814" dirty="0"/>
              <a:t>Female</a:t>
            </a:r>
          </a:p>
        </p:txBody>
      </p:sp>
      <p:sp>
        <p:nvSpPr>
          <p:cNvPr id="3" name="Pijl: links/rechts 2">
            <a:extLst>
              <a:ext uri="{FF2B5EF4-FFF2-40B4-BE49-F238E27FC236}">
                <a16:creationId xmlns:a16="http://schemas.microsoft.com/office/drawing/2014/main" id="{1FD9A76A-2F80-4EB5-82CB-EEF3780AAD71}"/>
              </a:ext>
            </a:extLst>
          </p:cNvPr>
          <p:cNvSpPr/>
          <p:nvPr/>
        </p:nvSpPr>
        <p:spPr>
          <a:xfrm>
            <a:off x="6983413" y="711200"/>
            <a:ext cx="2306637" cy="82073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33" dirty="0">
                <a:solidFill>
                  <a:schemeClr val="bg1"/>
                </a:solidFill>
              </a:rPr>
              <a:t>Intersex persons</a:t>
            </a:r>
          </a:p>
        </p:txBody>
      </p:sp>
      <p:sp>
        <p:nvSpPr>
          <p:cNvPr id="18" name="Rechthoek: schuine rand 17">
            <a:extLst>
              <a:ext uri="{FF2B5EF4-FFF2-40B4-BE49-F238E27FC236}">
                <a16:creationId xmlns:a16="http://schemas.microsoft.com/office/drawing/2014/main" id="{426A8354-2204-4C78-B33A-862880171789}"/>
              </a:ext>
            </a:extLst>
          </p:cNvPr>
          <p:cNvSpPr/>
          <p:nvPr/>
        </p:nvSpPr>
        <p:spPr>
          <a:xfrm>
            <a:off x="3532188" y="1893888"/>
            <a:ext cx="1966912" cy="11811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814" dirty="0">
                <a:solidFill>
                  <a:schemeClr val="bg1"/>
                </a:solidFill>
              </a:rPr>
              <a:t>Sexual orientation</a:t>
            </a:r>
          </a:p>
        </p:txBody>
      </p:sp>
      <p:sp>
        <p:nvSpPr>
          <p:cNvPr id="19" name="Rechthoek: schuine rand 18">
            <a:extLst>
              <a:ext uri="{FF2B5EF4-FFF2-40B4-BE49-F238E27FC236}">
                <a16:creationId xmlns:a16="http://schemas.microsoft.com/office/drawing/2014/main" id="{DD62B11F-767C-46F7-8CEC-D0DB632BB4A1}"/>
              </a:ext>
            </a:extLst>
          </p:cNvPr>
          <p:cNvSpPr/>
          <p:nvPr/>
        </p:nvSpPr>
        <p:spPr>
          <a:xfrm>
            <a:off x="5681663" y="2109788"/>
            <a:ext cx="1201737" cy="962025"/>
          </a:xfrm>
          <a:prstGeom prst="bevel">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814" dirty="0"/>
              <a:t>Homo-sexual</a:t>
            </a:r>
          </a:p>
        </p:txBody>
      </p:sp>
      <p:sp>
        <p:nvSpPr>
          <p:cNvPr id="20" name="Rechthoek: schuine rand 19">
            <a:extLst>
              <a:ext uri="{FF2B5EF4-FFF2-40B4-BE49-F238E27FC236}">
                <a16:creationId xmlns:a16="http://schemas.microsoft.com/office/drawing/2014/main" id="{283A5955-E8CE-485A-B713-3A550DF825D4}"/>
              </a:ext>
            </a:extLst>
          </p:cNvPr>
          <p:cNvSpPr/>
          <p:nvPr/>
        </p:nvSpPr>
        <p:spPr>
          <a:xfrm>
            <a:off x="9383713" y="2136775"/>
            <a:ext cx="1333500" cy="962025"/>
          </a:xfrm>
          <a:prstGeom prst="bevel">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814" dirty="0"/>
              <a:t>Hetero-sexual</a:t>
            </a:r>
          </a:p>
        </p:txBody>
      </p:sp>
      <p:sp>
        <p:nvSpPr>
          <p:cNvPr id="21" name="Pijl: links/rechts 20">
            <a:extLst>
              <a:ext uri="{FF2B5EF4-FFF2-40B4-BE49-F238E27FC236}">
                <a16:creationId xmlns:a16="http://schemas.microsoft.com/office/drawing/2014/main" id="{AA9554C0-9166-4322-A7A9-88971E27CA75}"/>
              </a:ext>
            </a:extLst>
          </p:cNvPr>
          <p:cNvSpPr/>
          <p:nvPr/>
        </p:nvSpPr>
        <p:spPr>
          <a:xfrm>
            <a:off x="6986588" y="2341563"/>
            <a:ext cx="2303462" cy="67945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33" dirty="0">
                <a:solidFill>
                  <a:schemeClr val="bg1"/>
                </a:solidFill>
              </a:rPr>
              <a:t>Bi-sexual persons</a:t>
            </a:r>
          </a:p>
        </p:txBody>
      </p:sp>
      <p:sp>
        <p:nvSpPr>
          <p:cNvPr id="22" name="Rechthoek: schuine rand 21">
            <a:extLst>
              <a:ext uri="{FF2B5EF4-FFF2-40B4-BE49-F238E27FC236}">
                <a16:creationId xmlns:a16="http://schemas.microsoft.com/office/drawing/2014/main" id="{1A85B46F-8A51-4FC0-A2D7-416DE700D208}"/>
              </a:ext>
            </a:extLst>
          </p:cNvPr>
          <p:cNvSpPr/>
          <p:nvPr/>
        </p:nvSpPr>
        <p:spPr>
          <a:xfrm>
            <a:off x="3949700" y="3470275"/>
            <a:ext cx="1549400" cy="11811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sz="1814" dirty="0">
                <a:solidFill>
                  <a:schemeClr val="bg1"/>
                </a:solidFill>
              </a:rPr>
              <a:t>Gender</a:t>
            </a:r>
          </a:p>
          <a:p>
            <a:pPr algn="ctr">
              <a:defRPr/>
            </a:pPr>
            <a:r>
              <a:rPr lang="nl-BE" sz="1814" dirty="0">
                <a:solidFill>
                  <a:schemeClr val="bg1"/>
                </a:solidFill>
              </a:rPr>
              <a:t>identity</a:t>
            </a:r>
          </a:p>
        </p:txBody>
      </p:sp>
      <p:sp>
        <p:nvSpPr>
          <p:cNvPr id="23" name="Rechthoek: schuine rand 22">
            <a:extLst>
              <a:ext uri="{FF2B5EF4-FFF2-40B4-BE49-F238E27FC236}">
                <a16:creationId xmlns:a16="http://schemas.microsoft.com/office/drawing/2014/main" id="{C844C419-7DCD-4584-982E-D0AFA41EAE52}"/>
              </a:ext>
            </a:extLst>
          </p:cNvPr>
          <p:cNvSpPr/>
          <p:nvPr/>
        </p:nvSpPr>
        <p:spPr>
          <a:xfrm>
            <a:off x="3670300" y="5137150"/>
            <a:ext cx="1822450" cy="1179513"/>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814" dirty="0">
                <a:solidFill>
                  <a:schemeClr val="bg1"/>
                </a:solidFill>
              </a:rPr>
              <a:t>Gender</a:t>
            </a:r>
          </a:p>
          <a:p>
            <a:pPr algn="ctr">
              <a:defRPr/>
            </a:pPr>
            <a:r>
              <a:rPr lang="en-GB" sz="1814" dirty="0">
                <a:solidFill>
                  <a:schemeClr val="bg1"/>
                </a:solidFill>
              </a:rPr>
              <a:t>expression</a:t>
            </a:r>
          </a:p>
        </p:txBody>
      </p:sp>
      <p:sp>
        <p:nvSpPr>
          <p:cNvPr id="24" name="Rechthoek: schuine rand 23">
            <a:extLst>
              <a:ext uri="{FF2B5EF4-FFF2-40B4-BE49-F238E27FC236}">
                <a16:creationId xmlns:a16="http://schemas.microsoft.com/office/drawing/2014/main" id="{9C917D84-1184-405B-A854-5AA858FAA54A}"/>
              </a:ext>
            </a:extLst>
          </p:cNvPr>
          <p:cNvSpPr/>
          <p:nvPr/>
        </p:nvSpPr>
        <p:spPr>
          <a:xfrm>
            <a:off x="5681663" y="3692525"/>
            <a:ext cx="1201737" cy="962025"/>
          </a:xfrm>
          <a:prstGeom prst="bevel">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sz="1814" dirty="0"/>
              <a:t>Male</a:t>
            </a:r>
          </a:p>
        </p:txBody>
      </p:sp>
      <p:sp>
        <p:nvSpPr>
          <p:cNvPr id="25" name="Rechthoek: schuine rand 24">
            <a:extLst>
              <a:ext uri="{FF2B5EF4-FFF2-40B4-BE49-F238E27FC236}">
                <a16:creationId xmlns:a16="http://schemas.microsoft.com/office/drawing/2014/main" id="{92CAD1FC-A641-42DD-9288-661CFA04EC3E}"/>
              </a:ext>
            </a:extLst>
          </p:cNvPr>
          <p:cNvSpPr/>
          <p:nvPr/>
        </p:nvSpPr>
        <p:spPr>
          <a:xfrm>
            <a:off x="5588000" y="5354638"/>
            <a:ext cx="1484313" cy="962025"/>
          </a:xfrm>
          <a:prstGeom prst="bevel">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sz="1814" dirty="0"/>
              <a:t>Masculine</a:t>
            </a:r>
          </a:p>
        </p:txBody>
      </p:sp>
      <p:sp>
        <p:nvSpPr>
          <p:cNvPr id="26" name="Rechthoek: schuine rand 25">
            <a:extLst>
              <a:ext uri="{FF2B5EF4-FFF2-40B4-BE49-F238E27FC236}">
                <a16:creationId xmlns:a16="http://schemas.microsoft.com/office/drawing/2014/main" id="{F99C2E81-4B7F-4EA4-B8EC-C0D7AFEAF9CD}"/>
              </a:ext>
            </a:extLst>
          </p:cNvPr>
          <p:cNvSpPr/>
          <p:nvPr/>
        </p:nvSpPr>
        <p:spPr>
          <a:xfrm>
            <a:off x="9307513" y="5394325"/>
            <a:ext cx="1412875" cy="962025"/>
          </a:xfrm>
          <a:prstGeom prst="bevel">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814" dirty="0"/>
              <a:t>Feminine</a:t>
            </a:r>
          </a:p>
        </p:txBody>
      </p:sp>
      <p:sp>
        <p:nvSpPr>
          <p:cNvPr id="27" name="Rechthoek: schuine rand 26">
            <a:extLst>
              <a:ext uri="{FF2B5EF4-FFF2-40B4-BE49-F238E27FC236}">
                <a16:creationId xmlns:a16="http://schemas.microsoft.com/office/drawing/2014/main" id="{976CDED3-6980-4672-814B-099FCCCE2AD5}"/>
              </a:ext>
            </a:extLst>
          </p:cNvPr>
          <p:cNvSpPr/>
          <p:nvPr/>
        </p:nvSpPr>
        <p:spPr>
          <a:xfrm>
            <a:off x="9383713" y="3689350"/>
            <a:ext cx="1384300" cy="962025"/>
          </a:xfrm>
          <a:prstGeom prst="bevel">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814" dirty="0"/>
              <a:t>Female</a:t>
            </a:r>
          </a:p>
        </p:txBody>
      </p:sp>
      <p:sp>
        <p:nvSpPr>
          <p:cNvPr id="28" name="Pijl: links/rechts 27">
            <a:extLst>
              <a:ext uri="{FF2B5EF4-FFF2-40B4-BE49-F238E27FC236}">
                <a16:creationId xmlns:a16="http://schemas.microsoft.com/office/drawing/2014/main" id="{B026DF46-B621-49E8-8667-FB2E474435EB}"/>
              </a:ext>
            </a:extLst>
          </p:cNvPr>
          <p:cNvSpPr/>
          <p:nvPr/>
        </p:nvSpPr>
        <p:spPr>
          <a:xfrm>
            <a:off x="7007226" y="3679031"/>
            <a:ext cx="2300287" cy="96202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sz="1633" dirty="0">
                <a:solidFill>
                  <a:schemeClr val="bg1"/>
                </a:solidFill>
              </a:rPr>
              <a:t>Transgender persons</a:t>
            </a:r>
          </a:p>
        </p:txBody>
      </p:sp>
      <p:sp>
        <p:nvSpPr>
          <p:cNvPr id="29" name="Pijl: links/rechts 28">
            <a:extLst>
              <a:ext uri="{FF2B5EF4-FFF2-40B4-BE49-F238E27FC236}">
                <a16:creationId xmlns:a16="http://schemas.microsoft.com/office/drawing/2014/main" id="{4E8D664B-5F4F-446C-BD5C-A2B8DA052167}"/>
              </a:ext>
            </a:extLst>
          </p:cNvPr>
          <p:cNvSpPr/>
          <p:nvPr/>
        </p:nvSpPr>
        <p:spPr>
          <a:xfrm>
            <a:off x="7192963" y="5352484"/>
            <a:ext cx="1993900" cy="96202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33" dirty="0">
                <a:solidFill>
                  <a:schemeClr val="bg1"/>
                </a:solidFill>
              </a:rPr>
              <a:t>Androgynous persons</a:t>
            </a:r>
          </a:p>
        </p:txBody>
      </p:sp>
      <p:sp>
        <p:nvSpPr>
          <p:cNvPr id="4" name="Gedachtewolkje: wolk 3">
            <a:extLst>
              <a:ext uri="{FF2B5EF4-FFF2-40B4-BE49-F238E27FC236}">
                <a16:creationId xmlns:a16="http://schemas.microsoft.com/office/drawing/2014/main" id="{1978A571-601C-4E93-945F-B215DE8E55FF}"/>
              </a:ext>
            </a:extLst>
          </p:cNvPr>
          <p:cNvSpPr/>
          <p:nvPr/>
        </p:nvSpPr>
        <p:spPr>
          <a:xfrm>
            <a:off x="1524000" y="400050"/>
            <a:ext cx="1895475" cy="1462088"/>
          </a:xfrm>
          <a:prstGeom prst="cloudCallout">
            <a:avLst>
              <a:gd name="adj1" fmla="val 80541"/>
              <a:gd name="adj2" fmla="val 1516"/>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33" dirty="0">
                <a:solidFill>
                  <a:schemeClr val="accent1">
                    <a:lumMod val="75000"/>
                  </a:schemeClr>
                </a:solidFill>
              </a:rPr>
              <a:t>My biological disposition</a:t>
            </a:r>
          </a:p>
        </p:txBody>
      </p:sp>
      <p:sp>
        <p:nvSpPr>
          <p:cNvPr id="31" name="Gedachtewolkje: wolk 30">
            <a:extLst>
              <a:ext uri="{FF2B5EF4-FFF2-40B4-BE49-F238E27FC236}">
                <a16:creationId xmlns:a16="http://schemas.microsoft.com/office/drawing/2014/main" id="{323B0940-1E58-4DBF-ABA9-BDA52E77FC2D}"/>
              </a:ext>
            </a:extLst>
          </p:cNvPr>
          <p:cNvSpPr/>
          <p:nvPr/>
        </p:nvSpPr>
        <p:spPr>
          <a:xfrm>
            <a:off x="1474788" y="1858963"/>
            <a:ext cx="1895475" cy="1462087"/>
          </a:xfrm>
          <a:prstGeom prst="cloudCallout">
            <a:avLst>
              <a:gd name="adj1" fmla="val 66491"/>
              <a:gd name="adj2" fmla="val -860"/>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33" dirty="0">
                <a:solidFill>
                  <a:schemeClr val="accent1">
                    <a:lumMod val="75000"/>
                  </a:schemeClr>
                </a:solidFill>
              </a:rPr>
              <a:t>Who I feel sexually attracted to</a:t>
            </a:r>
          </a:p>
        </p:txBody>
      </p:sp>
      <p:sp>
        <p:nvSpPr>
          <p:cNvPr id="32" name="Gedachtewolkje: wolk 31">
            <a:extLst>
              <a:ext uri="{FF2B5EF4-FFF2-40B4-BE49-F238E27FC236}">
                <a16:creationId xmlns:a16="http://schemas.microsoft.com/office/drawing/2014/main" id="{B9B527ED-DFC0-46BB-B490-D580BC364A6C}"/>
              </a:ext>
            </a:extLst>
          </p:cNvPr>
          <p:cNvSpPr/>
          <p:nvPr/>
        </p:nvSpPr>
        <p:spPr>
          <a:xfrm>
            <a:off x="1474788" y="3429000"/>
            <a:ext cx="1895475" cy="1462088"/>
          </a:xfrm>
          <a:prstGeom prst="cloudCallout">
            <a:avLst>
              <a:gd name="adj1" fmla="val 76876"/>
              <a:gd name="adj2" fmla="val 2309"/>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33" dirty="0">
                <a:solidFill>
                  <a:schemeClr val="accent1">
                    <a:lumMod val="75000"/>
                  </a:schemeClr>
                </a:solidFill>
              </a:rPr>
              <a:t>How I feel about myself</a:t>
            </a:r>
          </a:p>
        </p:txBody>
      </p:sp>
      <p:sp>
        <p:nvSpPr>
          <p:cNvPr id="33" name="Gedachtewolkje: wolk 32">
            <a:extLst>
              <a:ext uri="{FF2B5EF4-FFF2-40B4-BE49-F238E27FC236}">
                <a16:creationId xmlns:a16="http://schemas.microsoft.com/office/drawing/2014/main" id="{8122C71D-2AE9-4DE2-80B2-95D10358516D}"/>
              </a:ext>
            </a:extLst>
          </p:cNvPr>
          <p:cNvSpPr/>
          <p:nvPr/>
        </p:nvSpPr>
        <p:spPr>
          <a:xfrm>
            <a:off x="1474788" y="5137150"/>
            <a:ext cx="1895475" cy="1460500"/>
          </a:xfrm>
          <a:prstGeom prst="cloudCallout">
            <a:avLst>
              <a:gd name="adj1" fmla="val 75654"/>
              <a:gd name="adj2" fmla="val -860"/>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33" dirty="0">
                <a:solidFill>
                  <a:schemeClr val="accent1">
                    <a:lumMod val="75000"/>
                  </a:schemeClr>
                </a:solidFill>
              </a:rPr>
              <a:t>How I present myself</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YW2009_ppt_bck_005">
            <a:extLst>
              <a:ext uri="{FF2B5EF4-FFF2-40B4-BE49-F238E27FC236}">
                <a16:creationId xmlns:a16="http://schemas.microsoft.com/office/drawing/2014/main" id="{6555DBB4-4E31-46CF-A7CF-A79AFC072CED}"/>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3297667"/>
            <a:ext cx="12512762" cy="9384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8" name="Rectangle 4">
            <a:extLst>
              <a:ext uri="{FF2B5EF4-FFF2-40B4-BE49-F238E27FC236}">
                <a16:creationId xmlns:a16="http://schemas.microsoft.com/office/drawing/2014/main" id="{F6AE8C39-2449-4E9D-AE6E-4FC307930F3A}"/>
              </a:ext>
            </a:extLst>
          </p:cNvPr>
          <p:cNvSpPr>
            <a:spLocks noGrp="1" noChangeArrowheads="1"/>
          </p:cNvSpPr>
          <p:nvPr>
            <p:ph type="body" idx="4294967295"/>
          </p:nvPr>
        </p:nvSpPr>
        <p:spPr>
          <a:xfrm>
            <a:off x="1524000" y="1981200"/>
            <a:ext cx="7772400" cy="4114800"/>
          </a:xfrm>
        </p:spPr>
        <p:txBody>
          <a:bodyPr/>
          <a:lstStyle/>
          <a:p>
            <a:pPr eaLnBrk="1" hangingPunct="1">
              <a:buFontTx/>
              <a:buNone/>
            </a:pPr>
            <a:endParaRPr lang="de-DE" altLang="de-DE">
              <a:ea typeface="ＭＳ Ｐゴシック" panose="020B0600070205080204" pitchFamily="34" charset="-128"/>
            </a:endParaRPr>
          </a:p>
          <a:p>
            <a:pPr eaLnBrk="1" hangingPunct="1">
              <a:buFontTx/>
              <a:buNone/>
            </a:pPr>
            <a:endParaRPr lang="de-DE" altLang="de-DE">
              <a:ea typeface="ＭＳ Ｐゴシック" panose="020B0600070205080204" pitchFamily="34" charset="-128"/>
            </a:endParaRPr>
          </a:p>
          <a:p>
            <a:pPr eaLnBrk="1" hangingPunct="1">
              <a:buFontTx/>
              <a:buNone/>
            </a:pPr>
            <a:endParaRPr lang="de-DE" altLang="de-DE" b="1">
              <a:solidFill>
                <a:srgbClr val="CC0000"/>
              </a:solidFill>
              <a:ea typeface="ＭＳ Ｐゴシック" panose="020B0600070205080204" pitchFamily="34" charset="-128"/>
            </a:endParaRPr>
          </a:p>
        </p:txBody>
      </p:sp>
      <p:sp>
        <p:nvSpPr>
          <p:cNvPr id="21511" name="Rectangle 7">
            <a:extLst>
              <a:ext uri="{FF2B5EF4-FFF2-40B4-BE49-F238E27FC236}">
                <a16:creationId xmlns:a16="http://schemas.microsoft.com/office/drawing/2014/main" id="{9D9F5B3B-E530-434F-AB44-5488615421A4}"/>
              </a:ext>
            </a:extLst>
          </p:cNvPr>
          <p:cNvSpPr>
            <a:spLocks noChangeArrowheads="1"/>
          </p:cNvSpPr>
          <p:nvPr/>
        </p:nvSpPr>
        <p:spPr bwMode="auto">
          <a:xfrm>
            <a:off x="2424113" y="1855788"/>
            <a:ext cx="76327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spcBef>
                <a:spcPct val="20000"/>
              </a:spcBef>
              <a:buChar char="•"/>
              <a:defRPr sz="3200">
                <a:solidFill>
                  <a:schemeClr val="tx1"/>
                </a:solidFill>
                <a:latin typeface="Arial" panose="020B0604020202020204" pitchFamily="34" charset="0"/>
              </a:defRPr>
            </a:lvl1pPr>
            <a:lvl2pPr marL="990600" indent="-533400">
              <a:spcBef>
                <a:spcPct val="20000"/>
              </a:spcBef>
              <a:buChar char="–"/>
              <a:defRPr sz="2800">
                <a:solidFill>
                  <a:schemeClr val="tx1"/>
                </a:solidFill>
                <a:latin typeface="Arial" panose="020B0604020202020204" pitchFamily="34" charset="0"/>
              </a:defRPr>
            </a:lvl2pPr>
            <a:lvl3pPr marL="1371600" indent="-457200">
              <a:spcBef>
                <a:spcPct val="20000"/>
              </a:spcBef>
              <a:buChar char="•"/>
              <a:defRPr sz="2400">
                <a:solidFill>
                  <a:schemeClr val="tx1"/>
                </a:solidFill>
                <a:latin typeface="Arial" panose="020B0604020202020204" pitchFamily="34" charset="0"/>
              </a:defRPr>
            </a:lvl3pPr>
            <a:lvl4pPr marL="1752600" indent="-381000">
              <a:spcBef>
                <a:spcPct val="20000"/>
              </a:spcBef>
              <a:buChar char="–"/>
              <a:defRPr sz="2000">
                <a:solidFill>
                  <a:schemeClr val="tx1"/>
                </a:solidFill>
                <a:latin typeface="Arial" panose="020B0604020202020204" pitchFamily="34" charset="0"/>
              </a:defRPr>
            </a:lvl4pPr>
            <a:lvl5pPr marL="2209800" indent="-381000">
              <a:spcBef>
                <a:spcPct val="20000"/>
              </a:spcBef>
              <a:buChar char="»"/>
              <a:defRPr sz="2000">
                <a:solidFill>
                  <a:schemeClr val="tx1"/>
                </a:solidFill>
                <a:latin typeface="Arial" panose="020B0604020202020204" pitchFamily="34" charset="0"/>
              </a:defRPr>
            </a:lvl5pPr>
            <a:lvl6pPr marL="2667000" indent="-381000" fontAlgn="base">
              <a:spcBef>
                <a:spcPct val="20000"/>
              </a:spcBef>
              <a:spcAft>
                <a:spcPct val="0"/>
              </a:spcAft>
              <a:buChar char="»"/>
              <a:defRPr sz="2000">
                <a:solidFill>
                  <a:schemeClr val="tx1"/>
                </a:solidFill>
                <a:latin typeface="Arial" panose="020B0604020202020204" pitchFamily="34" charset="0"/>
              </a:defRPr>
            </a:lvl6pPr>
            <a:lvl7pPr marL="3124200" indent="-381000" fontAlgn="base">
              <a:spcBef>
                <a:spcPct val="20000"/>
              </a:spcBef>
              <a:spcAft>
                <a:spcPct val="0"/>
              </a:spcAft>
              <a:buChar char="»"/>
              <a:defRPr sz="2000">
                <a:solidFill>
                  <a:schemeClr val="tx1"/>
                </a:solidFill>
                <a:latin typeface="Arial" panose="020B0604020202020204" pitchFamily="34" charset="0"/>
              </a:defRPr>
            </a:lvl7pPr>
            <a:lvl8pPr marL="3581400" indent="-381000" fontAlgn="base">
              <a:spcBef>
                <a:spcPct val="20000"/>
              </a:spcBef>
              <a:spcAft>
                <a:spcPct val="0"/>
              </a:spcAft>
              <a:buChar char="»"/>
              <a:defRPr sz="2000">
                <a:solidFill>
                  <a:schemeClr val="tx1"/>
                </a:solidFill>
                <a:latin typeface="Arial" panose="020B0604020202020204" pitchFamily="34" charset="0"/>
              </a:defRPr>
            </a:lvl8pPr>
            <a:lvl9pPr marL="4038600" indent="-381000" fontAlgn="base">
              <a:spcBef>
                <a:spcPct val="20000"/>
              </a:spcBef>
              <a:spcAft>
                <a:spcPct val="0"/>
              </a:spcAft>
              <a:buChar char="»"/>
              <a:defRPr sz="2000">
                <a:solidFill>
                  <a:schemeClr val="tx1"/>
                </a:solidFill>
                <a:latin typeface="Arial" panose="020B0604020202020204" pitchFamily="34" charset="0"/>
              </a:defRPr>
            </a:lvl9pPr>
          </a:lstStyle>
          <a:p>
            <a:pPr>
              <a:lnSpc>
                <a:spcPct val="180000"/>
              </a:lnSpc>
              <a:buFontTx/>
              <a:buNone/>
              <a:defRPr/>
            </a:pPr>
            <a:endParaRPr lang="de-DE" altLang="de-DE" sz="2500" b="1">
              <a:effectLst>
                <a:outerShdw blurRad="38100" dist="38100" dir="2700000" algn="tl">
                  <a:srgbClr val="C0C0C0"/>
                </a:outerShdw>
              </a:effectLst>
            </a:endParaRPr>
          </a:p>
        </p:txBody>
      </p:sp>
      <p:pic>
        <p:nvPicPr>
          <p:cNvPr id="132103" name="Picture 9">
            <a:extLst>
              <a:ext uri="{FF2B5EF4-FFF2-40B4-BE49-F238E27FC236}">
                <a16:creationId xmlns:a16="http://schemas.microsoft.com/office/drawing/2014/main" id="{91395C04-CC96-42B1-B778-7B603DC04E0F}"/>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l="4727" t="18457" r="2553" b="9929"/>
          <a:stretch>
            <a:fillRect/>
          </a:stretch>
        </p:blipFill>
        <p:spPr bwMode="auto">
          <a:xfrm>
            <a:off x="2664980" y="2076449"/>
            <a:ext cx="7172325" cy="443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hthoek 1">
            <a:extLst>
              <a:ext uri="{FF2B5EF4-FFF2-40B4-BE49-F238E27FC236}">
                <a16:creationId xmlns:a16="http://schemas.microsoft.com/office/drawing/2014/main" id="{4BF9A64A-2B22-48EE-AC49-0157069EE624}"/>
              </a:ext>
            </a:extLst>
          </p:cNvPr>
          <p:cNvSpPr/>
          <p:nvPr/>
        </p:nvSpPr>
        <p:spPr>
          <a:xfrm>
            <a:off x="733425" y="933450"/>
            <a:ext cx="10496550" cy="1047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dirty="0">
                <a:solidFill>
                  <a:schemeClr val="tx1"/>
                </a:solidFill>
                <a:latin typeface="Calibri" panose="020F0502020204030204" pitchFamily="34" charset="0"/>
                <a:cs typeface="Calibri" panose="020F0502020204030204" pitchFamily="34" charset="0"/>
              </a:rPr>
              <a:t>Also the link between biology and culture is</a:t>
            </a:r>
          </a:p>
          <a:p>
            <a:pPr algn="ctr">
              <a:defRPr/>
            </a:pPr>
            <a:r>
              <a:rPr lang="en-GB" sz="2800" dirty="0">
                <a:solidFill>
                  <a:schemeClr val="tx1"/>
                </a:solidFill>
                <a:latin typeface="Calibri" panose="020F0502020204030204" pitchFamily="34" charset="0"/>
                <a:cs typeface="Calibri" panose="020F0502020204030204" pitchFamily="34" charset="0"/>
              </a:rPr>
              <a:t> much more complex than we thought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2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YW2009_ppt_bck_005">
            <a:extLst>
              <a:ext uri="{FF2B5EF4-FFF2-40B4-BE49-F238E27FC236}">
                <a16:creationId xmlns:a16="http://schemas.microsoft.com/office/drawing/2014/main" id="{EAB141EA-AC72-4C23-9EC3-1BB971CAE126}"/>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3297667"/>
            <a:ext cx="12512762" cy="9384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6" name="Picture 10" descr="http://www.jeuxetjouetsenfolie.fr/image/51707/1600x1200/0/le-toy-van-tv640-le-chateau-de-la-belle-tv640.jpg">
            <a:extLst>
              <a:ext uri="{FF2B5EF4-FFF2-40B4-BE49-F238E27FC236}">
                <a16:creationId xmlns:a16="http://schemas.microsoft.com/office/drawing/2014/main" id="{3FE7311A-31AE-460E-BE4B-58FF6B48AB5D}"/>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l="19225" t="1706" r="18875"/>
          <a:stretch>
            <a:fillRect/>
          </a:stretch>
        </p:blipFill>
        <p:spPr bwMode="auto">
          <a:xfrm>
            <a:off x="2057400" y="3438525"/>
            <a:ext cx="2957513" cy="352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14">
            <a:extLst>
              <a:ext uri="{FF2B5EF4-FFF2-40B4-BE49-F238E27FC236}">
                <a16:creationId xmlns:a16="http://schemas.microsoft.com/office/drawing/2014/main" id="{2A95D658-0820-4C72-949C-54C4C1275F68}"/>
              </a:ext>
            </a:extLst>
          </p:cNvPr>
          <p:cNvSpPr>
            <a:spLocks noChangeArrowheads="1"/>
          </p:cNvSpPr>
          <p:nvPr/>
        </p:nvSpPr>
        <p:spPr bwMode="auto">
          <a:xfrm>
            <a:off x="6096000" y="3013501"/>
            <a:ext cx="54578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rebuchet MS" panose="020B0603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Trebuchet MS" panose="020B0603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Trebuchet MS" panose="020B0603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Trebuchet MS" panose="020B0603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ea typeface="ＭＳ Ｐゴシック" panose="020B0600070205080204" pitchFamily="34" charset="-128"/>
              </a:defRPr>
            </a:lvl9pPr>
          </a:lstStyle>
          <a:p>
            <a:pPr>
              <a:spcBef>
                <a:spcPct val="0"/>
              </a:spcBef>
              <a:buFontTx/>
              <a:buNone/>
            </a:pPr>
            <a:r>
              <a:rPr lang="en-GB" altLang="nl-BE" sz="2400" dirty="0">
                <a:solidFill>
                  <a:srgbClr val="393839"/>
                </a:solidFill>
                <a:latin typeface="Calibri" panose="020F0502020204030204" pitchFamily="34" charset="0"/>
              </a:rPr>
              <a:t>We create stereotypes and transmit them to the next generation(s)</a:t>
            </a:r>
            <a:endParaRPr lang="en-GB" altLang="nl-BE" sz="2400" b="1" dirty="0">
              <a:solidFill>
                <a:srgbClr val="393839"/>
              </a:solidFill>
              <a:latin typeface="Calibri" panose="020F0502020204030204" pitchFamily="34" charset="0"/>
            </a:endParaRPr>
          </a:p>
        </p:txBody>
      </p:sp>
      <p:pic>
        <p:nvPicPr>
          <p:cNvPr id="36868" name="Picture 14" descr="http://i.ytimg.com/vi/ZWJYomdszV0/maxresdefault.jpg">
            <a:extLst>
              <a:ext uri="{FF2B5EF4-FFF2-40B4-BE49-F238E27FC236}">
                <a16:creationId xmlns:a16="http://schemas.microsoft.com/office/drawing/2014/main" id="{58A7977F-CA39-4338-85CD-F160E716CD1A}"/>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201498" y="4540682"/>
            <a:ext cx="4184650"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2" descr="Gerelateerde afbeelding">
            <a:extLst>
              <a:ext uri="{FF2B5EF4-FFF2-40B4-BE49-F238E27FC236}">
                <a16:creationId xmlns:a16="http://schemas.microsoft.com/office/drawing/2014/main" id="{33441B70-43B5-4828-9871-8502598262F9}"/>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386013" y="0"/>
            <a:ext cx="2286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4" descr="Afbeeldingsresultaat voor soccer playing boy">
            <a:extLst>
              <a:ext uri="{FF2B5EF4-FFF2-40B4-BE49-F238E27FC236}">
                <a16:creationId xmlns:a16="http://schemas.microsoft.com/office/drawing/2014/main" id="{592CEAE5-8936-4736-81F8-B6C734C6203B}"/>
              </a:ext>
            </a:extLst>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172200" y="228600"/>
            <a:ext cx="2957513"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YW2009_ppt_bck_005">
            <a:extLst>
              <a:ext uri="{FF2B5EF4-FFF2-40B4-BE49-F238E27FC236}">
                <a16:creationId xmlns:a16="http://schemas.microsoft.com/office/drawing/2014/main" id="{873F7D4B-88CB-455C-9661-7557C69DB1E5}"/>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3337361"/>
            <a:ext cx="12512762" cy="9384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fbeeldingsresultaat voor gender inequalitie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057503" y="4880920"/>
            <a:ext cx="3134497" cy="1425630"/>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contenu 2"/>
          <p:cNvSpPr>
            <a:spLocks noGrp="1"/>
          </p:cNvSpPr>
          <p:nvPr>
            <p:ph idx="1"/>
          </p:nvPr>
        </p:nvSpPr>
        <p:spPr>
          <a:xfrm>
            <a:off x="568960" y="1002140"/>
            <a:ext cx="10972800" cy="4525963"/>
          </a:xfrm>
        </p:spPr>
        <p:txBody>
          <a:bodyPr/>
          <a:lstStyle/>
          <a:p>
            <a:pPr marL="0" indent="0" defTabSz="449263">
              <a:spcBef>
                <a:spcPts val="700"/>
              </a:spcBef>
              <a:buNone/>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pPr>
            <a:r>
              <a:rPr lang="nl-BE" altLang="en-US" b="1" u="sng" dirty="0">
                <a:latin typeface="Calibri" panose="020F0502020204030204" pitchFamily="34" charset="0"/>
                <a:ea typeface="ＭＳ Ｐゴシック" panose="020B0600070205080204" pitchFamily="34" charset="-128"/>
                <a:cs typeface="Times New Roman" panose="02020603050405020304" pitchFamily="18" charset="0"/>
              </a:rPr>
              <a:t>NOTE THAT:</a:t>
            </a:r>
            <a:endParaRPr lang="en-GB" altLang="en-US" b="1" u="sng" dirty="0">
              <a:latin typeface="Calibri" panose="020F0502020204030204" pitchFamily="34" charset="0"/>
              <a:ea typeface="ＭＳ Ｐゴシック" panose="020B0600070205080204" pitchFamily="34" charset="-128"/>
              <a:cs typeface="Times New Roman" panose="02020603050405020304" pitchFamily="18" charset="0"/>
            </a:endParaRPr>
          </a:p>
          <a:p>
            <a:pPr marL="361950" indent="-361950" defTabSz="449263">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pPr>
            <a:r>
              <a:rPr lang="en-GB" altLang="en-US" sz="2400" dirty="0">
                <a:latin typeface="Calibri" panose="020F0502020204030204" pitchFamily="34" charset="0"/>
                <a:ea typeface="ＭＳ Ｐゴシック" panose="020B0600070205080204" pitchFamily="34" charset="-128"/>
                <a:cs typeface="Times New Roman" panose="02020603050405020304" pitchFamily="18" charset="0"/>
              </a:rPr>
              <a:t>The problem is not the difference between men and women as such, but the difference in how they are valued </a:t>
            </a:r>
          </a:p>
          <a:p>
            <a:pPr marL="0" indent="0" defTabSz="449263">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pPr>
            <a:r>
              <a:rPr lang="en-GB" altLang="en-US" sz="2400" dirty="0">
                <a:latin typeface="Calibri" panose="020F0502020204030204" pitchFamily="34" charset="0"/>
                <a:ea typeface="ＭＳ Ｐゴシック" panose="020B0600070205080204" pitchFamily="34" charset="-128"/>
                <a:cs typeface="Times New Roman" panose="02020603050405020304" pitchFamily="18" charset="0"/>
              </a:rPr>
              <a:t>   Certain aspects associated with ‘masculinity’ still tend to be valued more highly</a:t>
            </a:r>
          </a:p>
          <a:p>
            <a:pPr marL="0" indent="0" defTabSz="449263">
              <a:spcBef>
                <a:spcPts val="700"/>
              </a:spcBef>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pPr>
            <a:r>
              <a:rPr lang="en-GB" altLang="en-US" sz="2400" dirty="0">
                <a:latin typeface="Calibri" panose="020F0502020204030204" pitchFamily="34" charset="0"/>
                <a:ea typeface="ＭＳ Ｐゴシック" panose="020B0600070205080204" pitchFamily="34" charset="-128"/>
                <a:cs typeface="Times New Roman" panose="02020603050405020304" pitchFamily="18" charset="0"/>
              </a:rPr>
              <a:t>   The result is inequality of opportunities, segregation &amp; discrimination</a:t>
            </a:r>
          </a:p>
          <a:p>
            <a:pPr marL="0" indent="0" defTabSz="449263">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pPr>
            <a:endParaRPr lang="en-US" altLang="en-US" sz="2400" dirty="0">
              <a:solidFill>
                <a:srgbClr val="393839"/>
              </a:solidFill>
              <a:ea typeface="ＭＳ Ｐゴシック" panose="020B0600070205080204" pitchFamily="34" charset="-128"/>
            </a:endParaRPr>
          </a:p>
        </p:txBody>
      </p:sp>
      <p:graphicFrame>
        <p:nvGraphicFramePr>
          <p:cNvPr id="2" name="Diagram 1"/>
          <p:cNvGraphicFramePr/>
          <p:nvPr>
            <p:extLst>
              <p:ext uri="{D42A27DB-BD31-4B8C-83A1-F6EECF244321}">
                <p14:modId xmlns:p14="http://schemas.microsoft.com/office/powerpoint/2010/main" val="4252643649"/>
              </p:ext>
            </p:extLst>
          </p:nvPr>
        </p:nvGraphicFramePr>
        <p:xfrm>
          <a:off x="1258771" y="3265121"/>
          <a:ext cx="7243805" cy="13027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Diagram 4"/>
          <p:cNvGraphicFramePr/>
          <p:nvPr>
            <p:extLst>
              <p:ext uri="{D42A27DB-BD31-4B8C-83A1-F6EECF244321}">
                <p14:modId xmlns:p14="http://schemas.microsoft.com/office/powerpoint/2010/main" val="3142254827"/>
              </p:ext>
            </p:extLst>
          </p:nvPr>
        </p:nvGraphicFramePr>
        <p:xfrm>
          <a:off x="1258771" y="4880920"/>
          <a:ext cx="7243805" cy="130272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4270622195"/>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10170</TotalTime>
  <Words>2341</Words>
  <Application>Microsoft Office PowerPoint</Application>
  <PresentationFormat>Widescreen</PresentationFormat>
  <Paragraphs>382</Paragraphs>
  <Slides>52</Slides>
  <Notes>16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52</vt:i4>
      </vt:variant>
    </vt:vector>
  </HeadingPairs>
  <TitlesOfParts>
    <vt:vector size="63" baseType="lpstr">
      <vt:lpstr>Arial</vt:lpstr>
      <vt:lpstr>Calibre Light</vt:lpstr>
      <vt:lpstr>Calibri</vt:lpstr>
      <vt:lpstr>Calibri Light</vt:lpstr>
      <vt:lpstr>Cambria</vt:lpstr>
      <vt:lpstr>Roboto Condensed</vt:lpstr>
      <vt:lpstr>Times New Roman</vt:lpstr>
      <vt:lpstr>Trebuchet MS</vt:lpstr>
      <vt:lpstr>Wingdings</vt:lpstr>
      <vt:lpstr>Kantoorthema</vt:lpstr>
      <vt:lpstr>2_Kantoorthema</vt:lpstr>
      <vt:lpstr>Gender in research training</vt:lpstr>
      <vt:lpstr>PowerPoint Presentation</vt:lpstr>
      <vt:lpstr>BASIC CONCEPTS</vt:lpstr>
      <vt:lpstr>Basic Concepts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(Un)conscious biases influence job segregation</vt:lpstr>
      <vt:lpstr>PowerPoint Presentation</vt:lpstr>
      <vt:lpstr>Google image search: ‘famous scientists’</vt:lpstr>
      <vt:lpstr>No, gender is NOT relevant when studying black holes. However, gender equality in the research team remains relevant. Example: bullying of Katie Bouman and her picture of a black hole. </vt:lpstr>
      <vt:lpstr>Gender based bullying in computer games</vt:lpstr>
      <vt:lpstr>Self-Confidence</vt:lpstr>
      <vt:lpstr>PowerPoint Presentation</vt:lpstr>
      <vt:lpstr>European Commission</vt:lpstr>
      <vt:lpstr>PowerPoint Presentation</vt:lpstr>
      <vt:lpstr>PowerPoint Presentation</vt:lpstr>
      <vt:lpstr>PowerPoint Presentation</vt:lpstr>
      <vt:lpstr>PowerPoint Presentation</vt:lpstr>
      <vt:lpstr>Gender Equality Plan</vt:lpstr>
      <vt:lpstr>PowerPoint Presentation</vt:lpstr>
      <vt:lpstr>PowerPoint Presentation</vt:lpstr>
      <vt:lpstr>PowerPoint Presentation</vt:lpstr>
      <vt:lpstr>Dominance of male norm</vt:lpstr>
      <vt:lpstr>By adding  the sex / gender variables,  the research gains quality and is less gender biased. </vt:lpstr>
      <vt:lpstr>PowerPoint Presentation</vt:lpstr>
      <vt:lpstr>Excessive deaths due to heat wave in 2003, France</vt:lpstr>
      <vt:lpstr>PowerPoint Presentation</vt:lpstr>
      <vt:lpstr>PowerPoint Presentation</vt:lpstr>
      <vt:lpstr>Gender hypotheses: </vt:lpstr>
      <vt:lpstr>PowerPoint Presentation</vt:lpstr>
      <vt:lpstr>Impact on excessive deaths: positive gender effect</vt:lpstr>
      <vt:lpstr>Some tips…. </vt:lpstr>
      <vt:lpstr>Science with and for Society strategic orientations:</vt:lpstr>
      <vt:lpstr>Science with and for Society: strategic orientations</vt:lpstr>
      <vt:lpstr>PowerPoint Presentation</vt:lpstr>
      <vt:lpstr>Integrating sex / gender in a H2020 proposal</vt:lpstr>
      <vt:lpstr>Integrating sex / gender in a H2020 proposal</vt:lpstr>
      <vt:lpstr>Integrating sex / gender in a H2020 proposal</vt:lpstr>
      <vt:lpstr>Integrating sex / gender in a H2020 proposal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 in research webinar</dc:title>
  <dc:creator>Lut Mergaert</dc:creator>
  <cp:lastModifiedBy>Lut Mergaert</cp:lastModifiedBy>
  <cp:revision>21</cp:revision>
  <dcterms:created xsi:type="dcterms:W3CDTF">2018-10-02T06:43:06Z</dcterms:created>
  <dcterms:modified xsi:type="dcterms:W3CDTF">2019-08-30T07:27:07Z</dcterms:modified>
</cp:coreProperties>
</file>